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4"/>
  </p:sldMasterIdLst>
  <p:notesMasterIdLst>
    <p:notesMasterId r:id="rId16"/>
  </p:notesMasterIdLst>
  <p:handoutMasterIdLst>
    <p:handoutMasterId r:id="rId17"/>
  </p:handoutMasterIdLst>
  <p:sldIdLst>
    <p:sldId id="731" r:id="rId5"/>
    <p:sldId id="727" r:id="rId6"/>
    <p:sldId id="739" r:id="rId7"/>
    <p:sldId id="741" r:id="rId8"/>
    <p:sldId id="725" r:id="rId9"/>
    <p:sldId id="716" r:id="rId10"/>
    <p:sldId id="737" r:id="rId11"/>
    <p:sldId id="740" r:id="rId12"/>
    <p:sldId id="729" r:id="rId13"/>
    <p:sldId id="738" r:id="rId14"/>
    <p:sldId id="717" r:id="rId15"/>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ABA2931-8F43-5096-02C0-ED0006D6AAAF}" name="Maynara de Almeida Furquim" initials="MF" userId="S::md064157@fh-muenster.de::cb2f8acd-f477-4704-9f46-ae480f16722a" providerId="AD"/>
  <p188:author id="{BE525AB2-8C28-8EE0-690C-0584E94831AC}" name="Magdalena Malinowska" initials="MM" userId="20517befa3afec24" providerId="Windows Live"/>
  <p188:author id="{238F0FCD-D612-099E-20F5-1E0464518DD0}" name="Paula Schüppenhauer" initials="PS" userId="S::ps286478@fh-muenster.de::53231c67-f842-40ae-9d40-eec1b0ea5f5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ert Özmutaf" initials="MÖ" lastIdx="1" clrIdx="0">
    <p:extLst>
      <p:ext uri="{19B8F6BF-5375-455C-9EA6-DF929625EA0E}">
        <p15:presenceInfo xmlns:p15="http://schemas.microsoft.com/office/powerpoint/2012/main" userId="983aff9ac2a4f3c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9C5F4"/>
    <a:srgbClr val="0B1430"/>
    <a:srgbClr val="8652A1"/>
    <a:srgbClr val="6263AD"/>
    <a:srgbClr val="173965"/>
    <a:srgbClr val="3CBEB3"/>
    <a:srgbClr val="0B3A5B"/>
    <a:srgbClr val="FFFFFF"/>
    <a:srgbClr val="88D1DA"/>
    <a:srgbClr val="F266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94"/>
  </p:normalViewPr>
  <p:slideViewPr>
    <p:cSldViewPr snapToGrid="0">
      <p:cViewPr>
        <p:scale>
          <a:sx n="115" d="100"/>
          <a:sy n="115" d="100"/>
        </p:scale>
        <p:origin x="2576" y="-236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a Schüppenhauer" userId="53231c67-f842-40ae-9d40-eec1b0ea5f50" providerId="ADAL" clId="{4CF2FD65-DE6A-412E-B671-F0A3DE1A897B}"/>
    <pc:docChg chg="undo custSel addSld modSld">
      <pc:chgData name="Paula Schüppenhauer" userId="53231c67-f842-40ae-9d40-eec1b0ea5f50" providerId="ADAL" clId="{4CF2FD65-DE6A-412E-B671-F0A3DE1A897B}" dt="2025-07-21T06:29:09.112" v="1677" actId="14826"/>
      <pc:docMkLst>
        <pc:docMk/>
      </pc:docMkLst>
      <pc:sldChg chg="modSp mod modCm">
        <pc:chgData name="Paula Schüppenhauer" userId="53231c67-f842-40ae-9d40-eec1b0ea5f50" providerId="ADAL" clId="{4CF2FD65-DE6A-412E-B671-F0A3DE1A897B}" dt="2025-07-14T09:14:45.686" v="887" actId="113"/>
        <pc:sldMkLst>
          <pc:docMk/>
          <pc:sldMk cId="2580362366" sldId="716"/>
        </pc:sldMkLst>
        <pc:extLst>
          <p:ext xmlns:p="http://schemas.openxmlformats.org/presentationml/2006/main" uri="{D6D511B9-2390-475A-947B-AFAB55BFBCF1}">
            <pc226:cmChg xmlns:pc226="http://schemas.microsoft.com/office/powerpoint/2022/06/main/command" chg="mod">
              <pc226:chgData name="Paula Schüppenhauer" userId="53231c67-f842-40ae-9d40-eec1b0ea5f50" providerId="ADAL" clId="{4CF2FD65-DE6A-412E-B671-F0A3DE1A897B}" dt="2025-07-14T09:14:26.587" v="881" actId="20577"/>
              <pc2:cmMkLst xmlns:pc2="http://schemas.microsoft.com/office/powerpoint/2019/9/main/command">
                <pc:docMk/>
                <pc:sldMk cId="2580362366" sldId="716"/>
                <pc2:cmMk id="{C8A65FD9-CA11-5D47-A368-8E412498F754}"/>
              </pc2:cmMkLst>
            </pc226:cmChg>
          </p:ext>
        </pc:extLst>
      </pc:sldChg>
      <pc:sldChg chg="modSp mod">
        <pc:chgData name="Paula Schüppenhauer" userId="53231c67-f842-40ae-9d40-eec1b0ea5f50" providerId="ADAL" clId="{4CF2FD65-DE6A-412E-B671-F0A3DE1A897B}" dt="2025-07-16T07:43:22.203" v="1421" actId="20577"/>
        <pc:sldMkLst>
          <pc:docMk/>
          <pc:sldMk cId="3818977220" sldId="717"/>
        </pc:sldMkLst>
      </pc:sldChg>
      <pc:sldChg chg="modSp mod">
        <pc:chgData name="Paula Schüppenhauer" userId="53231c67-f842-40ae-9d40-eec1b0ea5f50" providerId="ADAL" clId="{4CF2FD65-DE6A-412E-B671-F0A3DE1A897B}" dt="2025-07-21T06:29:09.112" v="1677" actId="14826"/>
        <pc:sldMkLst>
          <pc:docMk/>
          <pc:sldMk cId="1701862560" sldId="731"/>
        </pc:sldMkLst>
      </pc:sldChg>
      <pc:sldChg chg="delSp modSp mod">
        <pc:chgData name="Paula Schüppenhauer" userId="53231c67-f842-40ae-9d40-eec1b0ea5f50" providerId="ADAL" clId="{4CF2FD65-DE6A-412E-B671-F0A3DE1A897B}" dt="2025-07-07T08:53:32.588" v="721" actId="14734"/>
        <pc:sldMkLst>
          <pc:docMk/>
          <pc:sldMk cId="2023335580" sldId="737"/>
        </pc:sldMkLst>
      </pc:sldChg>
      <pc:sldChg chg="modSp mod modCm">
        <pc:chgData name="Paula Schüppenhauer" userId="53231c67-f842-40ae-9d40-eec1b0ea5f50" providerId="ADAL" clId="{4CF2FD65-DE6A-412E-B671-F0A3DE1A897B}" dt="2025-07-16T13:25:12.803" v="1670" actId="207"/>
        <pc:sldMkLst>
          <pc:docMk/>
          <pc:sldMk cId="1336048113" sldId="739"/>
        </pc:sldMkLst>
        <pc:extLst>
          <p:ext xmlns:p="http://schemas.openxmlformats.org/presentationml/2006/main" uri="{D6D511B9-2390-475A-947B-AFAB55BFBCF1}">
            <pc226:cmChg xmlns:pc226="http://schemas.microsoft.com/office/powerpoint/2022/06/main/command" chg="mod">
              <pc226:chgData name="Paula Schüppenhauer" userId="53231c67-f842-40ae-9d40-eec1b0ea5f50" providerId="ADAL" clId="{4CF2FD65-DE6A-412E-B671-F0A3DE1A897B}" dt="2025-07-16T13:24:34.593" v="1669" actId="20577"/>
              <pc2:cmMkLst xmlns:pc2="http://schemas.microsoft.com/office/powerpoint/2019/9/main/command">
                <pc:docMk/>
                <pc:sldMk cId="1336048113" sldId="739"/>
                <pc2:cmMk id="{C590AB29-540E-0740-A585-8EA6A9EF9B2F}"/>
              </pc2:cmMkLst>
            </pc226:cmChg>
            <pc226:cmChg xmlns:pc226="http://schemas.microsoft.com/office/powerpoint/2022/06/main/command" chg="mod">
              <pc226:chgData name="Paula Schüppenhauer" userId="53231c67-f842-40ae-9d40-eec1b0ea5f50" providerId="ADAL" clId="{4CF2FD65-DE6A-412E-B671-F0A3DE1A897B}" dt="2025-07-16T13:24:34.593" v="1669" actId="20577"/>
              <pc2:cmMkLst xmlns:pc2="http://schemas.microsoft.com/office/powerpoint/2019/9/main/command">
                <pc:docMk/>
                <pc:sldMk cId="1336048113" sldId="739"/>
                <pc2:cmMk id="{E302C564-04C0-E743-8850-8162E72D6101}"/>
              </pc2:cmMkLst>
            </pc226:cmChg>
            <pc226:cmChg xmlns:pc226="http://schemas.microsoft.com/office/powerpoint/2022/06/main/command" chg="mod">
              <pc226:chgData name="Paula Schüppenhauer" userId="53231c67-f842-40ae-9d40-eec1b0ea5f50" providerId="ADAL" clId="{4CF2FD65-DE6A-412E-B671-F0A3DE1A897B}" dt="2025-07-14T09:17:36.624" v="899" actId="20577"/>
              <pc2:cmMkLst xmlns:pc2="http://schemas.microsoft.com/office/powerpoint/2019/9/main/command">
                <pc:docMk/>
                <pc:sldMk cId="1336048113" sldId="739"/>
                <pc2:cmMk id="{04973583-A3C0-4346-B37A-5B7508471378}"/>
              </pc2:cmMkLst>
            </pc226:cmChg>
            <pc226:cmChg xmlns:pc226="http://schemas.microsoft.com/office/powerpoint/2022/06/main/command" chg="mod">
              <pc226:chgData name="Paula Schüppenhauer" userId="53231c67-f842-40ae-9d40-eec1b0ea5f50" providerId="ADAL" clId="{4CF2FD65-DE6A-412E-B671-F0A3DE1A897B}" dt="2025-07-16T13:24:34.593" v="1669" actId="20577"/>
              <pc2:cmMkLst xmlns:pc2="http://schemas.microsoft.com/office/powerpoint/2019/9/main/command">
                <pc:docMk/>
                <pc:sldMk cId="1336048113" sldId="739"/>
                <pc2:cmMk id="{8AAAFF90-8771-AC48-86CC-C5436263BDE4}"/>
              </pc2:cmMkLst>
            </pc226:cmChg>
            <pc226:cmChg xmlns:pc226="http://schemas.microsoft.com/office/powerpoint/2022/06/main/command" chg="mod">
              <pc226:chgData name="Paula Schüppenhauer" userId="53231c67-f842-40ae-9d40-eec1b0ea5f50" providerId="ADAL" clId="{4CF2FD65-DE6A-412E-B671-F0A3DE1A897B}" dt="2025-07-14T09:17:36.624" v="899" actId="20577"/>
              <pc2:cmMkLst xmlns:pc2="http://schemas.microsoft.com/office/powerpoint/2019/9/main/command">
                <pc:docMk/>
                <pc:sldMk cId="1336048113" sldId="739"/>
                <pc2:cmMk id="{AF1419E1-45FC-514D-9FCF-B86B1BE8AFC3}"/>
              </pc2:cmMkLst>
            </pc226:cmChg>
            <pc226:cmChg xmlns:pc226="http://schemas.microsoft.com/office/powerpoint/2022/06/main/command" chg="mod">
              <pc226:chgData name="Paula Schüppenhauer" userId="53231c67-f842-40ae-9d40-eec1b0ea5f50" providerId="ADAL" clId="{4CF2FD65-DE6A-412E-B671-F0A3DE1A897B}" dt="2025-07-14T09:17:36.624" v="899" actId="20577"/>
              <pc2:cmMkLst xmlns:pc2="http://schemas.microsoft.com/office/powerpoint/2019/9/main/command">
                <pc:docMk/>
                <pc:sldMk cId="1336048113" sldId="739"/>
                <pc2:cmMk id="{CB19F9F1-FFB0-3F4E-88E9-36E0808857C0}"/>
              </pc2:cmMkLst>
            </pc226:cmChg>
          </p:ext>
        </pc:extLst>
      </pc:sldChg>
      <pc:sldChg chg="addSp delSp modSp add mod">
        <pc:chgData name="Paula Schüppenhauer" userId="53231c67-f842-40ae-9d40-eec1b0ea5f50" providerId="ADAL" clId="{4CF2FD65-DE6A-412E-B671-F0A3DE1A897B}" dt="2025-07-07T08:54:47.783" v="833" actId="20577"/>
        <pc:sldMkLst>
          <pc:docMk/>
          <pc:sldMk cId="1425761043" sldId="740"/>
        </pc:sldMkLst>
      </pc:sldChg>
      <pc:sldChg chg="delSp modSp add mod modCm">
        <pc:chgData name="Paula Schüppenhauer" userId="53231c67-f842-40ae-9d40-eec1b0ea5f50" providerId="ADAL" clId="{4CF2FD65-DE6A-412E-B671-F0A3DE1A897B}" dt="2025-07-16T08:28:20.210" v="1436" actId="20577"/>
        <pc:sldMkLst>
          <pc:docMk/>
          <pc:sldMk cId="1284523851" sldId="741"/>
        </pc:sldMkLst>
        <pc:extLst>
          <p:ext xmlns:p="http://schemas.openxmlformats.org/presentationml/2006/main" uri="{D6D511B9-2390-475A-947B-AFAB55BFBCF1}">
            <pc226:cmChg xmlns:pc226="http://schemas.microsoft.com/office/powerpoint/2022/06/main/command" chg="mod">
              <pc226:chgData name="Paula Schüppenhauer" userId="53231c67-f842-40ae-9d40-eec1b0ea5f50" providerId="ADAL" clId="{4CF2FD65-DE6A-412E-B671-F0A3DE1A897B}" dt="2025-07-14T09:17:32.280" v="898" actId="6549"/>
              <pc2:cmMkLst xmlns:pc2="http://schemas.microsoft.com/office/powerpoint/2019/9/main/command">
                <pc:docMk/>
                <pc:sldMk cId="1284523851" sldId="741"/>
                <pc2:cmMk id="{61AEB714-73B5-43DE-833D-9113A1A208CB}"/>
              </pc2:cmMkLst>
            </pc226:cmChg>
            <pc226:cmChg xmlns:pc226="http://schemas.microsoft.com/office/powerpoint/2022/06/main/command" chg="mod">
              <pc226:chgData name="Paula Schüppenhauer" userId="53231c67-f842-40ae-9d40-eec1b0ea5f50" providerId="ADAL" clId="{4CF2FD65-DE6A-412E-B671-F0A3DE1A897B}" dt="2025-07-16T08:28:20.210" v="1436" actId="20577"/>
              <pc2:cmMkLst xmlns:pc2="http://schemas.microsoft.com/office/powerpoint/2019/9/main/command">
                <pc:docMk/>
                <pc:sldMk cId="1284523851" sldId="741"/>
                <pc2:cmMk id="{130DEB26-7A54-43EF-8841-59D765C71180}"/>
              </pc2:cmMkLst>
            </pc226:cmChg>
            <pc226:cmChg xmlns:pc226="http://schemas.microsoft.com/office/powerpoint/2022/06/main/command" chg="mod">
              <pc226:chgData name="Paula Schüppenhauer" userId="53231c67-f842-40ae-9d40-eec1b0ea5f50" providerId="ADAL" clId="{4CF2FD65-DE6A-412E-B671-F0A3DE1A897B}" dt="2025-07-14T09:17:32.280" v="898" actId="6549"/>
              <pc2:cmMkLst xmlns:pc2="http://schemas.microsoft.com/office/powerpoint/2019/9/main/command">
                <pc:docMk/>
                <pc:sldMk cId="1284523851" sldId="741"/>
                <pc2:cmMk id="{38EEAB37-7E41-45F3-AAFE-B4EB826CF7BD}"/>
              </pc2:cmMkLst>
            </pc226:cmChg>
            <pc226:cmChg xmlns:pc226="http://schemas.microsoft.com/office/powerpoint/2022/06/main/command" chg="mod">
              <pc226:chgData name="Paula Schüppenhauer" userId="53231c67-f842-40ae-9d40-eec1b0ea5f50" providerId="ADAL" clId="{4CF2FD65-DE6A-412E-B671-F0A3DE1A897B}" dt="2025-07-16T08:28:20.210" v="1436" actId="20577"/>
              <pc2:cmMkLst xmlns:pc2="http://schemas.microsoft.com/office/powerpoint/2019/9/main/command">
                <pc:docMk/>
                <pc:sldMk cId="1284523851" sldId="741"/>
                <pc2:cmMk id="{D2F93696-1962-42BF-8A10-202A6102D032}"/>
              </pc2:cmMkLst>
            </pc226:cmChg>
            <pc226:cmChg xmlns:pc226="http://schemas.microsoft.com/office/powerpoint/2022/06/main/command" chg="mod">
              <pc226:chgData name="Paula Schüppenhauer" userId="53231c67-f842-40ae-9d40-eec1b0ea5f50" providerId="ADAL" clId="{4CF2FD65-DE6A-412E-B671-F0A3DE1A897B}" dt="2025-07-16T08:28:20.210" v="1436" actId="20577"/>
              <pc2:cmMkLst xmlns:pc2="http://schemas.microsoft.com/office/powerpoint/2019/9/main/command">
                <pc:docMk/>
                <pc:sldMk cId="1284523851" sldId="741"/>
                <pc2:cmMk id="{98A90BC1-15E1-4CCB-8A70-46A545507034}"/>
              </pc2:cmMkLst>
            </pc226:cmChg>
            <pc226:cmChg xmlns:pc226="http://schemas.microsoft.com/office/powerpoint/2022/06/main/command" chg="mod">
              <pc226:chgData name="Paula Schüppenhauer" userId="53231c67-f842-40ae-9d40-eec1b0ea5f50" providerId="ADAL" clId="{4CF2FD65-DE6A-412E-B671-F0A3DE1A897B}" dt="2025-07-14T09:17:32.280" v="898" actId="6549"/>
              <pc2:cmMkLst xmlns:pc2="http://schemas.microsoft.com/office/powerpoint/2019/9/main/command">
                <pc:docMk/>
                <pc:sldMk cId="1284523851" sldId="741"/>
                <pc2:cmMk id="{2ABBFDEC-A4A0-4781-B3D1-AE6E159B8922}"/>
              </pc2:cmMkLst>
            </pc226:cmChg>
          </p:ext>
        </pc:extLst>
      </pc:sldChg>
    </pc:docChg>
  </pc:docChgLst>
  <pc:docChgLst>
    <pc:chgData name="Maynara de Almeida Furquim" userId="cb2f8acd-f477-4704-9f46-ae480f16722a" providerId="ADAL" clId="{8E0BEECD-CC04-EB44-ACCF-BB2F01A1C786}"/>
    <pc:docChg chg="undo redo custSel modSld modMainMaster">
      <pc:chgData name="Maynara de Almeida Furquim" userId="cb2f8acd-f477-4704-9f46-ae480f16722a" providerId="ADAL" clId="{8E0BEECD-CC04-EB44-ACCF-BB2F01A1C786}" dt="2025-02-27T09:28:52.246" v="22" actId="404"/>
      <pc:docMkLst>
        <pc:docMk/>
      </pc:docMkLst>
      <pc:sldChg chg="modSp mod">
        <pc:chgData name="Maynara de Almeida Furquim" userId="cb2f8acd-f477-4704-9f46-ae480f16722a" providerId="ADAL" clId="{8E0BEECD-CC04-EB44-ACCF-BB2F01A1C786}" dt="2025-02-27T09:28:48.109" v="21" actId="404"/>
        <pc:sldMkLst>
          <pc:docMk/>
          <pc:sldMk cId="25038074" sldId="725"/>
        </pc:sldMkLst>
      </pc:sldChg>
      <pc:sldChg chg="modSp mod">
        <pc:chgData name="Maynara de Almeida Furquim" userId="cb2f8acd-f477-4704-9f46-ae480f16722a" providerId="ADAL" clId="{8E0BEECD-CC04-EB44-ACCF-BB2F01A1C786}" dt="2025-02-27T09:28:41.674" v="20" actId="404"/>
        <pc:sldMkLst>
          <pc:docMk/>
          <pc:sldMk cId="2985895111" sldId="727"/>
        </pc:sldMkLst>
      </pc:sldChg>
      <pc:sldChg chg="modSp mod">
        <pc:chgData name="Maynara de Almeida Furquim" userId="cb2f8acd-f477-4704-9f46-ae480f16722a" providerId="ADAL" clId="{8E0BEECD-CC04-EB44-ACCF-BB2F01A1C786}" dt="2025-02-27T09:28:52.246" v="22" actId="404"/>
        <pc:sldMkLst>
          <pc:docMk/>
          <pc:sldMk cId="592733342" sldId="729"/>
        </pc:sldMkLst>
      </pc:sldChg>
      <pc:sldChg chg="modSp mod">
        <pc:chgData name="Maynara de Almeida Furquim" userId="cb2f8acd-f477-4704-9f46-ae480f16722a" providerId="ADAL" clId="{8E0BEECD-CC04-EB44-ACCF-BB2F01A1C786}" dt="2025-02-27T09:26:30.431" v="19" actId="1076"/>
        <pc:sldMkLst>
          <pc:docMk/>
          <pc:sldMk cId="1701862560" sldId="731"/>
        </pc:sldMkLst>
      </pc:sldChg>
      <pc:sldMasterChg chg="modSldLayout">
        <pc:chgData name="Maynara de Almeida Furquim" userId="cb2f8acd-f477-4704-9f46-ae480f16722a" providerId="ADAL" clId="{8E0BEECD-CC04-EB44-ACCF-BB2F01A1C786}" dt="2025-02-27T09:26:03.053" v="18" actId="207"/>
        <pc:sldMasterMkLst>
          <pc:docMk/>
          <pc:sldMasterMk cId="2333879095" sldId="2147483738"/>
        </pc:sldMasterMkLst>
        <pc:sldLayoutChg chg="addSp modSp mod">
          <pc:chgData name="Maynara de Almeida Furquim" userId="cb2f8acd-f477-4704-9f46-ae480f16722a" providerId="ADAL" clId="{8E0BEECD-CC04-EB44-ACCF-BB2F01A1C786}" dt="2025-02-27T09:26:03.053" v="18" actId="207"/>
          <pc:sldLayoutMkLst>
            <pc:docMk/>
            <pc:sldMasterMk cId="2333879095" sldId="2147483738"/>
            <pc:sldLayoutMk cId="2387541720" sldId="2147483806"/>
          </pc:sldLayoutMkLst>
        </pc:sldLayoutChg>
      </pc:sldMasterChg>
    </pc:docChg>
  </pc:docChgLst>
  <pc:docChgLst>
    <pc:chgData name="Paula Schüppenhauer" userId="53231c67-f842-40ae-9d40-eec1b0ea5f50" providerId="ADAL" clId="{4546D420-25A8-417D-B520-9E015956B8AA}"/>
    <pc:docChg chg="addSld delSld modSld">
      <pc:chgData name="Paula Schüppenhauer" userId="53231c67-f842-40ae-9d40-eec1b0ea5f50" providerId="ADAL" clId="{4546D420-25A8-417D-B520-9E015956B8AA}" dt="2025-02-28T18:10:19.332" v="18"/>
      <pc:docMkLst>
        <pc:docMk/>
      </pc:docMkLst>
      <pc:sldChg chg="add">
        <pc:chgData name="Paula Schüppenhauer" userId="53231c67-f842-40ae-9d40-eec1b0ea5f50" providerId="ADAL" clId="{4546D420-25A8-417D-B520-9E015956B8AA}" dt="2025-02-28T18:05:30.160" v="4"/>
        <pc:sldMkLst>
          <pc:docMk/>
          <pc:sldMk cId="2580362366" sldId="716"/>
        </pc:sldMkLst>
      </pc:sldChg>
      <pc:sldChg chg="add del">
        <pc:chgData name="Paula Schüppenhauer" userId="53231c67-f842-40ae-9d40-eec1b0ea5f50" providerId="ADAL" clId="{4546D420-25A8-417D-B520-9E015956B8AA}" dt="2025-02-28T18:07:38.558" v="5" actId="47"/>
        <pc:sldMkLst>
          <pc:docMk/>
          <pc:sldMk cId="279784588" sldId="717"/>
        </pc:sldMkLst>
      </pc:sldChg>
      <pc:sldChg chg="add">
        <pc:chgData name="Paula Schüppenhauer" userId="53231c67-f842-40ae-9d40-eec1b0ea5f50" providerId="ADAL" clId="{4546D420-25A8-417D-B520-9E015956B8AA}" dt="2025-02-28T18:07:52.584" v="8"/>
        <pc:sldMkLst>
          <pc:docMk/>
          <pc:sldMk cId="3818977220" sldId="717"/>
        </pc:sldMkLst>
      </pc:sldChg>
      <pc:sldChg chg="add del">
        <pc:chgData name="Paula Schüppenhauer" userId="53231c67-f842-40ae-9d40-eec1b0ea5f50" providerId="ADAL" clId="{4546D420-25A8-417D-B520-9E015956B8AA}" dt="2025-02-28T18:07:39.664" v="6" actId="47"/>
        <pc:sldMkLst>
          <pc:docMk/>
          <pc:sldMk cId="3818977220" sldId="732"/>
        </pc:sldMkLst>
      </pc:sldChg>
      <pc:sldChg chg="add del">
        <pc:chgData name="Paula Schüppenhauer" userId="53231c67-f842-40ae-9d40-eec1b0ea5f50" providerId="ADAL" clId="{4546D420-25A8-417D-B520-9E015956B8AA}" dt="2025-02-28T18:08:27.514" v="9" actId="47"/>
        <pc:sldMkLst>
          <pc:docMk/>
          <pc:sldMk cId="1252632388" sldId="733"/>
        </pc:sldMkLst>
      </pc:sldChg>
      <pc:sldChg chg="add del">
        <pc:chgData name="Paula Schüppenhauer" userId="53231c67-f842-40ae-9d40-eec1b0ea5f50" providerId="ADAL" clId="{4546D420-25A8-417D-B520-9E015956B8AA}" dt="2025-02-28T18:08:28.347" v="10" actId="47"/>
        <pc:sldMkLst>
          <pc:docMk/>
          <pc:sldMk cId="2023335580" sldId="734"/>
        </pc:sldMkLst>
      </pc:sldChg>
      <pc:sldChg chg="add del">
        <pc:chgData name="Paula Schüppenhauer" userId="53231c67-f842-40ae-9d40-eec1b0ea5f50" providerId="ADAL" clId="{4546D420-25A8-417D-B520-9E015956B8AA}" dt="2025-02-28T18:10:04.504" v="15" actId="47"/>
        <pc:sldMkLst>
          <pc:docMk/>
          <pc:sldMk cId="59203744" sldId="735"/>
        </pc:sldMkLst>
      </pc:sldChg>
      <pc:sldChg chg="add">
        <pc:chgData name="Paula Schüppenhauer" userId="53231c67-f842-40ae-9d40-eec1b0ea5f50" providerId="ADAL" clId="{4546D420-25A8-417D-B520-9E015956B8AA}" dt="2025-02-28T18:08:43.958" v="13"/>
        <pc:sldMkLst>
          <pc:docMk/>
          <pc:sldMk cId="1358240774" sldId="736"/>
        </pc:sldMkLst>
      </pc:sldChg>
      <pc:sldChg chg="add del">
        <pc:chgData name="Paula Schüppenhauer" userId="53231c67-f842-40ae-9d40-eec1b0ea5f50" providerId="ADAL" clId="{4546D420-25A8-417D-B520-9E015956B8AA}" dt="2025-02-28T18:08:41.360" v="12" actId="47"/>
        <pc:sldMkLst>
          <pc:docMk/>
          <pc:sldMk cId="1908133831" sldId="736"/>
        </pc:sldMkLst>
      </pc:sldChg>
      <pc:sldChg chg="add">
        <pc:chgData name="Paula Schüppenhauer" userId="53231c67-f842-40ae-9d40-eec1b0ea5f50" providerId="ADAL" clId="{4546D420-25A8-417D-B520-9E015956B8AA}" dt="2025-02-28T18:08:49.727" v="14"/>
        <pc:sldMkLst>
          <pc:docMk/>
          <pc:sldMk cId="2023335580" sldId="737"/>
        </pc:sldMkLst>
      </pc:sldChg>
      <pc:sldChg chg="add">
        <pc:chgData name="Paula Schüppenhauer" userId="53231c67-f842-40ae-9d40-eec1b0ea5f50" providerId="ADAL" clId="{4546D420-25A8-417D-B520-9E015956B8AA}" dt="2025-02-28T18:10:19.332" v="18"/>
        <pc:sldMkLst>
          <pc:docMk/>
          <pc:sldMk cId="1565419113" sldId="738"/>
        </pc:sldMkLst>
      </pc:sldChg>
      <pc:sldChg chg="add del">
        <pc:chgData name="Paula Schüppenhauer" userId="53231c67-f842-40ae-9d40-eec1b0ea5f50" providerId="ADAL" clId="{4546D420-25A8-417D-B520-9E015956B8AA}" dt="2025-02-28T18:10:14.865" v="17" actId="47"/>
        <pc:sldMkLst>
          <pc:docMk/>
          <pc:sldMk cId="2722139558" sldId="738"/>
        </pc:sldMkLst>
      </pc:sldChg>
    </pc:docChg>
  </pc:docChgLst>
  <pc:docChgLst>
    <pc:chgData name="Maynara de Almeida Furquim" userId="S::md064157@fh-muenster.de::cb2f8acd-f477-4704-9f46-ae480f16722a" providerId="AD" clId="Web-{FB848335-A0A4-4BD8-9319-B989C2857B5D}"/>
    <pc:docChg chg="addSld delSld">
      <pc:chgData name="Maynara de Almeida Furquim" userId="S::md064157@fh-muenster.de::cb2f8acd-f477-4704-9f46-ae480f16722a" providerId="AD" clId="Web-{FB848335-A0A4-4BD8-9319-B989C2857B5D}" dt="2025-03-01T12:18:35.079" v="1"/>
      <pc:docMkLst>
        <pc:docMk/>
      </pc:docMkLst>
      <pc:sldChg chg="del">
        <pc:chgData name="Maynara de Almeida Furquim" userId="S::md064157@fh-muenster.de::cb2f8acd-f477-4704-9f46-ae480f16722a" providerId="AD" clId="Web-{FB848335-A0A4-4BD8-9319-B989C2857B5D}" dt="2025-03-01T12:18:35.079" v="1"/>
        <pc:sldMkLst>
          <pc:docMk/>
          <pc:sldMk cId="2580362366" sldId="716"/>
        </pc:sldMkLst>
      </pc:sldChg>
      <pc:sldChg chg="add">
        <pc:chgData name="Maynara de Almeida Furquim" userId="S::md064157@fh-muenster.de::cb2f8acd-f477-4704-9f46-ae480f16722a" providerId="AD" clId="Web-{FB848335-A0A4-4BD8-9319-B989C2857B5D}" dt="2025-03-01T12:18:31.438" v="0"/>
        <pc:sldMkLst>
          <pc:docMk/>
          <pc:sldMk cId="1336048113" sldId="739"/>
        </pc:sldMkLst>
      </pc:sldChg>
    </pc:docChg>
  </pc:docChgLst>
  <pc:docChgLst>
    <pc:chgData name="Maynara de Almeida Furquim" userId="S::md064157@fh-muenster.de::cb2f8acd-f477-4704-9f46-ae480f16722a" providerId="AD" clId="Web-{26052A0E-3493-4ECF-AC75-06334BAD2F6B}"/>
    <pc:docChg chg="modSld">
      <pc:chgData name="Maynara de Almeida Furquim" userId="S::md064157@fh-muenster.de::cb2f8acd-f477-4704-9f46-ae480f16722a" providerId="AD" clId="Web-{26052A0E-3493-4ECF-AC75-06334BAD2F6B}" dt="2025-07-10T08:00:11.484" v="0" actId="20577"/>
      <pc:docMkLst>
        <pc:docMk/>
      </pc:docMkLst>
      <pc:sldChg chg="modSp">
        <pc:chgData name="Maynara de Almeida Furquim" userId="S::md064157@fh-muenster.de::cb2f8acd-f477-4704-9f46-ae480f16722a" providerId="AD" clId="Web-{26052A0E-3493-4ECF-AC75-06334BAD2F6B}" dt="2025-07-10T08:00:11.484" v="0" actId="20577"/>
        <pc:sldMkLst>
          <pc:docMk/>
          <pc:sldMk cId="2580362366" sldId="716"/>
        </pc:sldMkLst>
      </pc:sldChg>
    </pc:docChg>
  </pc:docChgLst>
  <pc:docChgLst>
    <pc:chgData name="Maynara de Almeida Furquim" userId="S::md064157@fh-muenster.de::cb2f8acd-f477-4704-9f46-ae480f16722a" providerId="AD" clId="Web-{9A53BDE0-226E-4F4B-BA04-1A6D83DD0F79}"/>
    <pc:docChg chg="addSld delSld modSld">
      <pc:chgData name="Maynara de Almeida Furquim" userId="S::md064157@fh-muenster.de::cb2f8acd-f477-4704-9f46-ae480f16722a" providerId="AD" clId="Web-{9A53BDE0-226E-4F4B-BA04-1A6D83DD0F79}" dt="2025-03-01T12:24:33.516" v="3" actId="20577"/>
      <pc:docMkLst>
        <pc:docMk/>
      </pc:docMkLst>
      <pc:sldChg chg="add">
        <pc:chgData name="Maynara de Almeida Furquim" userId="S::md064157@fh-muenster.de::cb2f8acd-f477-4704-9f46-ae480f16722a" providerId="AD" clId="Web-{9A53BDE0-226E-4F4B-BA04-1A6D83DD0F79}" dt="2025-03-01T12:24:06.436" v="0"/>
        <pc:sldMkLst>
          <pc:docMk/>
          <pc:sldMk cId="2580362366" sldId="716"/>
        </pc:sldMkLst>
      </pc:sldChg>
      <pc:sldChg chg="del">
        <pc:chgData name="Maynara de Almeida Furquim" userId="S::md064157@fh-muenster.de::cb2f8acd-f477-4704-9f46-ae480f16722a" providerId="AD" clId="Web-{9A53BDE0-226E-4F4B-BA04-1A6D83DD0F79}" dt="2025-03-01T12:24:11.921" v="1"/>
        <pc:sldMkLst>
          <pc:docMk/>
          <pc:sldMk cId="1358240774" sldId="736"/>
        </pc:sldMkLst>
      </pc:sldChg>
      <pc:sldChg chg="modSp">
        <pc:chgData name="Maynara de Almeida Furquim" userId="S::md064157@fh-muenster.de::cb2f8acd-f477-4704-9f46-ae480f16722a" providerId="AD" clId="Web-{9A53BDE0-226E-4F4B-BA04-1A6D83DD0F79}" dt="2025-03-01T12:24:33.516" v="3" actId="20577"/>
        <pc:sldMkLst>
          <pc:docMk/>
          <pc:sldMk cId="2023335580" sldId="737"/>
        </pc:sldMkLst>
      </pc:sldChg>
    </pc:docChg>
  </pc:docChgLst>
  <pc:docChgLst>
    <pc:chgData name="Maynara de Almeida Furquim" userId="S::md064157@fh-muenster.de::cb2f8acd-f477-4704-9f46-ae480f16722a" providerId="AD" clId="Web-{FDA65CE5-3A54-46C1-AFD6-333AA76ED395}"/>
    <pc:docChg chg="addSld">
      <pc:chgData name="Maynara de Almeida Furquim" userId="S::md064157@fh-muenster.de::cb2f8acd-f477-4704-9f46-ae480f16722a" providerId="AD" clId="Web-{FDA65CE5-3A54-46C1-AFD6-333AA76ED395}" dt="2025-03-01T12:38:08.772" v="0"/>
      <pc:docMkLst>
        <pc:docMk/>
      </pc:docMkLst>
      <pc:sldChg chg="add">
        <pc:chgData name="Maynara de Almeida Furquim" userId="S::md064157@fh-muenster.de::cb2f8acd-f477-4704-9f46-ae480f16722a" providerId="AD" clId="Web-{FDA65CE5-3A54-46C1-AFD6-333AA76ED395}" dt="2025-03-01T12:38:08.772" v="0"/>
        <pc:sldMkLst>
          <pc:docMk/>
          <pc:sldMk cId="3818977220" sldId="717"/>
        </pc:sldMkLst>
      </pc:sldChg>
    </pc:docChg>
  </pc:docChgLst>
  <pc:docChgLst>
    <pc:chgData name="Maynara de Almeida Furquim" userId="S::md064157@fh-muenster.de::cb2f8acd-f477-4704-9f46-ae480f16722a" providerId="AD" clId="Web-{BFA484C1-A4FB-47A8-B48B-26841C5351EF}"/>
    <pc:docChg chg="delSld modSld">
      <pc:chgData name="Maynara de Almeida Furquim" userId="S::md064157@fh-muenster.de::cb2f8acd-f477-4704-9f46-ae480f16722a" providerId="AD" clId="Web-{BFA484C1-A4FB-47A8-B48B-26841C5351EF}" dt="2025-03-01T12:32:17.912" v="39"/>
      <pc:docMkLst>
        <pc:docMk/>
      </pc:docMkLst>
      <pc:sldChg chg="addSp delSp modSp del">
        <pc:chgData name="Maynara de Almeida Furquim" userId="S::md064157@fh-muenster.de::cb2f8acd-f477-4704-9f46-ae480f16722a" providerId="AD" clId="Web-{BFA484C1-A4FB-47A8-B48B-26841C5351EF}" dt="2025-03-01T12:32:17.912" v="39"/>
        <pc:sldMkLst>
          <pc:docMk/>
          <pc:sldMk cId="3818977220" sldId="717"/>
        </pc:sldMkLst>
      </pc:sldChg>
      <pc:sldChg chg="modSp">
        <pc:chgData name="Maynara de Almeida Furquim" userId="S::md064157@fh-muenster.de::cb2f8acd-f477-4704-9f46-ae480f16722a" providerId="AD" clId="Web-{BFA484C1-A4FB-47A8-B48B-26841C5351EF}" dt="2025-03-01T12:27:01.822" v="16"/>
        <pc:sldMkLst>
          <pc:docMk/>
          <pc:sldMk cId="1565419113" sldId="738"/>
        </pc:sldMkLst>
      </pc:sldChg>
    </pc:docChg>
  </pc:docChgLst>
  <pc:docChgLst>
    <pc:chgData name="Maynara de Almeida Furquim" userId="cb2f8acd-f477-4704-9f46-ae480f16722a" providerId="ADAL" clId="{5C75260B-53BB-E440-826B-063171904F92}"/>
    <pc:docChg chg="undo custSel modSld">
      <pc:chgData name="Maynara de Almeida Furquim" userId="cb2f8acd-f477-4704-9f46-ae480f16722a" providerId="ADAL" clId="{5C75260B-53BB-E440-826B-063171904F92}" dt="2025-08-25T11:03:17.847" v="58" actId="1035"/>
      <pc:docMkLst>
        <pc:docMk/>
      </pc:docMkLst>
      <pc:sldChg chg="modSp mod delCm">
        <pc:chgData name="Maynara de Almeida Furquim" userId="cb2f8acd-f477-4704-9f46-ae480f16722a" providerId="ADAL" clId="{5C75260B-53BB-E440-826B-063171904F92}" dt="2025-08-25T11:02:13.299" v="12" actId="20577"/>
        <pc:sldMkLst>
          <pc:docMk/>
          <pc:sldMk cId="2580362366" sldId="716"/>
        </pc:sldMkLst>
        <pc:spChg chg="mod">
          <ac:chgData name="Maynara de Almeida Furquim" userId="cb2f8acd-f477-4704-9f46-ae480f16722a" providerId="ADAL" clId="{5C75260B-53BB-E440-826B-063171904F92}" dt="2025-08-25T11:02:13.299" v="12" actId="20577"/>
          <ac:spMkLst>
            <pc:docMk/>
            <pc:sldMk cId="2580362366" sldId="716"/>
            <ac:spMk id="6" creationId="{83334D0C-38C0-8321-75B5-54FAF2DD03D2}"/>
          </ac:spMkLst>
        </pc:spChg>
        <pc:extLst>
          <p:ext xmlns:p="http://schemas.openxmlformats.org/presentationml/2006/main" uri="{D6D511B9-2390-475A-947B-AFAB55BFBCF1}">
            <pc226:cmChg xmlns:pc226="http://schemas.microsoft.com/office/powerpoint/2022/06/main/command" chg="del">
              <pc226:chgData name="Maynara de Almeida Furquim" userId="cb2f8acd-f477-4704-9f46-ae480f16722a" providerId="ADAL" clId="{5C75260B-53BB-E440-826B-063171904F92}" dt="2025-08-25T10:53:15.989" v="0"/>
              <pc2:cmMkLst xmlns:pc2="http://schemas.microsoft.com/office/powerpoint/2019/9/main/command">
                <pc:docMk/>
                <pc:sldMk cId="2580362366" sldId="716"/>
                <pc2:cmMk id="{C8A65FD9-CA11-5D47-A368-8E412498F754}"/>
              </pc2:cmMkLst>
            </pc226:cmChg>
          </p:ext>
        </pc:extLst>
      </pc:sldChg>
      <pc:sldChg chg="modSp mod">
        <pc:chgData name="Maynara de Almeida Furquim" userId="cb2f8acd-f477-4704-9f46-ae480f16722a" providerId="ADAL" clId="{5C75260B-53BB-E440-826B-063171904F92}" dt="2025-08-25T11:03:17.847" v="58" actId="1035"/>
        <pc:sldMkLst>
          <pc:docMk/>
          <pc:sldMk cId="3818977220" sldId="717"/>
        </pc:sldMkLst>
        <pc:spChg chg="mod">
          <ac:chgData name="Maynara de Almeida Furquim" userId="cb2f8acd-f477-4704-9f46-ae480f16722a" providerId="ADAL" clId="{5C75260B-53BB-E440-826B-063171904F92}" dt="2025-08-25T11:03:01.611" v="18" actId="14100"/>
          <ac:spMkLst>
            <pc:docMk/>
            <pc:sldMk cId="3818977220" sldId="717"/>
            <ac:spMk id="11" creationId="{28C7AD86-5080-C093-FE09-0FA1942BF86D}"/>
          </ac:spMkLst>
        </pc:spChg>
        <pc:picChg chg="mod">
          <ac:chgData name="Maynara de Almeida Furquim" userId="cb2f8acd-f477-4704-9f46-ae480f16722a" providerId="ADAL" clId="{5C75260B-53BB-E440-826B-063171904F92}" dt="2025-08-25T11:03:17.847" v="58" actId="1035"/>
          <ac:picMkLst>
            <pc:docMk/>
            <pc:sldMk cId="3818977220" sldId="717"/>
            <ac:picMk id="3" creationId="{9FD2EDA9-D8D8-D5B6-787B-F3A9234E0C99}"/>
          </ac:picMkLst>
        </pc:picChg>
        <pc:picChg chg="mod">
          <ac:chgData name="Maynara de Almeida Furquim" userId="cb2f8acd-f477-4704-9f46-ae480f16722a" providerId="ADAL" clId="{5C75260B-53BB-E440-826B-063171904F92}" dt="2025-08-25T11:03:17.847" v="58" actId="1035"/>
          <ac:picMkLst>
            <pc:docMk/>
            <pc:sldMk cId="3818977220" sldId="717"/>
            <ac:picMk id="6" creationId="{84770F8A-3818-3117-9A90-773C3A1D03BB}"/>
          </ac:picMkLst>
        </pc:picChg>
        <pc:picChg chg="mod">
          <ac:chgData name="Maynara de Almeida Furquim" userId="cb2f8acd-f477-4704-9f46-ae480f16722a" providerId="ADAL" clId="{5C75260B-53BB-E440-826B-063171904F92}" dt="2025-08-25T11:03:17.847" v="58" actId="1035"/>
          <ac:picMkLst>
            <pc:docMk/>
            <pc:sldMk cId="3818977220" sldId="717"/>
            <ac:picMk id="9" creationId="{9B432033-5E1B-51AA-156D-6D1D81CC7BEE}"/>
          </ac:picMkLst>
        </pc:picChg>
      </pc:sldChg>
      <pc:sldChg chg="delCm">
        <pc:chgData name="Maynara de Almeida Furquim" userId="cb2f8acd-f477-4704-9f46-ae480f16722a" providerId="ADAL" clId="{5C75260B-53BB-E440-826B-063171904F92}" dt="2025-08-25T10:53:15.989" v="0"/>
        <pc:sldMkLst>
          <pc:docMk/>
          <pc:sldMk cId="1701862560" sldId="731"/>
        </pc:sldMkLst>
        <pc:extLst>
          <p:ext xmlns:p="http://schemas.openxmlformats.org/presentationml/2006/main" uri="{D6D511B9-2390-475A-947B-AFAB55BFBCF1}">
            <pc226:cmChg xmlns:pc226="http://schemas.microsoft.com/office/powerpoint/2022/06/main/command" chg="del">
              <pc226:chgData name="Maynara de Almeida Furquim" userId="cb2f8acd-f477-4704-9f46-ae480f16722a" providerId="ADAL" clId="{5C75260B-53BB-E440-826B-063171904F92}" dt="2025-08-25T10:53:15.989" v="0"/>
              <pc2:cmMkLst xmlns:pc2="http://schemas.microsoft.com/office/powerpoint/2019/9/main/command">
                <pc:docMk/>
                <pc:sldMk cId="1701862560" sldId="731"/>
                <pc2:cmMk id="{BA78C620-01A2-4D7C-B69B-C2323A37E12D}"/>
              </pc2:cmMkLst>
            </pc226:cmChg>
          </p:ext>
        </pc:extLst>
      </pc:sldChg>
      <pc:sldChg chg="modSp mod delCm">
        <pc:chgData name="Maynara de Almeida Furquim" userId="cb2f8acd-f477-4704-9f46-ae480f16722a" providerId="ADAL" clId="{5C75260B-53BB-E440-826B-063171904F92}" dt="2025-08-25T11:02:44.422" v="16" actId="123"/>
        <pc:sldMkLst>
          <pc:docMk/>
          <pc:sldMk cId="1565419113" sldId="738"/>
        </pc:sldMkLst>
        <pc:spChg chg="mod">
          <ac:chgData name="Maynara de Almeida Furquim" userId="cb2f8acd-f477-4704-9f46-ae480f16722a" providerId="ADAL" clId="{5C75260B-53BB-E440-826B-063171904F92}" dt="2025-08-25T11:02:44.422" v="16" actId="123"/>
          <ac:spMkLst>
            <pc:docMk/>
            <pc:sldMk cId="1565419113" sldId="738"/>
            <ac:spMk id="6" creationId="{83334D0C-38C0-8321-75B5-54FAF2DD03D2}"/>
          </ac:spMkLst>
        </pc:spChg>
        <pc:extLst>
          <p:ext xmlns:p="http://schemas.openxmlformats.org/presentationml/2006/main" uri="{D6D511B9-2390-475A-947B-AFAB55BFBCF1}">
            <pc226:cmChg xmlns:pc226="http://schemas.microsoft.com/office/powerpoint/2022/06/main/command" chg="del">
              <pc226:chgData name="Maynara de Almeida Furquim" userId="cb2f8acd-f477-4704-9f46-ae480f16722a" providerId="ADAL" clId="{5C75260B-53BB-E440-826B-063171904F92}" dt="2025-08-25T10:53:15.989" v="0"/>
              <pc2:cmMkLst xmlns:pc2="http://schemas.microsoft.com/office/powerpoint/2019/9/main/command">
                <pc:docMk/>
                <pc:sldMk cId="1565419113" sldId="738"/>
                <pc2:cmMk id="{7C6AB5FD-11E1-3545-ACB6-FB16AFFE979F}"/>
              </pc2:cmMkLst>
            </pc226:cmChg>
          </p:ext>
        </pc:extLst>
      </pc:sldChg>
      <pc:sldChg chg="modSp mod delCm">
        <pc:chgData name="Maynara de Almeida Furquim" userId="cb2f8acd-f477-4704-9f46-ae480f16722a" providerId="ADAL" clId="{5C75260B-53BB-E440-826B-063171904F92}" dt="2025-08-25T11:01:26.239" v="1" actId="123"/>
        <pc:sldMkLst>
          <pc:docMk/>
          <pc:sldMk cId="1336048113" sldId="739"/>
        </pc:sldMkLst>
        <pc:spChg chg="mod">
          <ac:chgData name="Maynara de Almeida Furquim" userId="cb2f8acd-f477-4704-9f46-ae480f16722a" providerId="ADAL" clId="{5C75260B-53BB-E440-826B-063171904F92}" dt="2025-08-25T11:01:26.239" v="1" actId="123"/>
          <ac:spMkLst>
            <pc:docMk/>
            <pc:sldMk cId="1336048113" sldId="739"/>
            <ac:spMk id="14" creationId="{BB732263-A37B-E960-3B74-F1309890B685}"/>
          </ac:spMkLst>
        </pc:spChg>
        <pc:extLst>
          <p:ext xmlns:p="http://schemas.openxmlformats.org/presentationml/2006/main" uri="{D6D511B9-2390-475A-947B-AFAB55BFBCF1}">
            <pc226:cmChg xmlns:pc226="http://schemas.microsoft.com/office/powerpoint/2022/06/main/command" chg="del">
              <pc226:chgData name="Maynara de Almeida Furquim" userId="cb2f8acd-f477-4704-9f46-ae480f16722a" providerId="ADAL" clId="{5C75260B-53BB-E440-826B-063171904F92}" dt="2025-08-25T10:53:15.989" v="0"/>
              <pc2:cmMkLst xmlns:pc2="http://schemas.microsoft.com/office/powerpoint/2019/9/main/command">
                <pc:docMk/>
                <pc:sldMk cId="1336048113" sldId="739"/>
                <pc2:cmMk id="{C590AB29-540E-0740-A585-8EA6A9EF9B2F}"/>
              </pc2:cmMkLst>
            </pc226:cmChg>
            <pc226:cmChg xmlns:pc226="http://schemas.microsoft.com/office/powerpoint/2022/06/main/command" chg="del">
              <pc226:chgData name="Maynara de Almeida Furquim" userId="cb2f8acd-f477-4704-9f46-ae480f16722a" providerId="ADAL" clId="{5C75260B-53BB-E440-826B-063171904F92}" dt="2025-08-25T10:53:15.989" v="0"/>
              <pc2:cmMkLst xmlns:pc2="http://schemas.microsoft.com/office/powerpoint/2019/9/main/command">
                <pc:docMk/>
                <pc:sldMk cId="1336048113" sldId="739"/>
                <pc2:cmMk id="{E302C564-04C0-E743-8850-8162E72D6101}"/>
              </pc2:cmMkLst>
            </pc226:cmChg>
            <pc226:cmChg xmlns:pc226="http://schemas.microsoft.com/office/powerpoint/2022/06/main/command" chg="del">
              <pc226:chgData name="Maynara de Almeida Furquim" userId="cb2f8acd-f477-4704-9f46-ae480f16722a" providerId="ADAL" clId="{5C75260B-53BB-E440-826B-063171904F92}" dt="2025-08-25T10:53:15.989" v="0"/>
              <pc2:cmMkLst xmlns:pc2="http://schemas.microsoft.com/office/powerpoint/2019/9/main/command">
                <pc:docMk/>
                <pc:sldMk cId="1336048113" sldId="739"/>
                <pc2:cmMk id="{8AAAFF90-8771-AC48-86CC-C5436263BDE4}"/>
              </pc2:cmMkLst>
            </pc226:cmChg>
          </p:ext>
        </pc:extLst>
      </pc:sldChg>
      <pc:sldChg chg="modSp mod">
        <pc:chgData name="Maynara de Almeida Furquim" userId="cb2f8acd-f477-4704-9f46-ae480f16722a" providerId="ADAL" clId="{5C75260B-53BB-E440-826B-063171904F92}" dt="2025-08-25T11:02:27.197" v="13" actId="123"/>
        <pc:sldMkLst>
          <pc:docMk/>
          <pc:sldMk cId="1425761043" sldId="740"/>
        </pc:sldMkLst>
        <pc:spChg chg="mod">
          <ac:chgData name="Maynara de Almeida Furquim" userId="cb2f8acd-f477-4704-9f46-ae480f16722a" providerId="ADAL" clId="{5C75260B-53BB-E440-826B-063171904F92}" dt="2025-08-25T11:02:27.197" v="13" actId="123"/>
          <ac:spMkLst>
            <pc:docMk/>
            <pc:sldMk cId="1425761043" sldId="740"/>
            <ac:spMk id="2" creationId="{C77E91EA-B87F-B792-18CD-CA412088B409}"/>
          </ac:spMkLst>
        </pc:spChg>
      </pc:sldChg>
      <pc:sldChg chg="modSp mod delCm">
        <pc:chgData name="Maynara de Almeida Furquim" userId="cb2f8acd-f477-4704-9f46-ae480f16722a" providerId="ADAL" clId="{5C75260B-53BB-E440-826B-063171904F92}" dt="2025-08-25T11:01:45.562" v="7" actId="120"/>
        <pc:sldMkLst>
          <pc:docMk/>
          <pc:sldMk cId="1284523851" sldId="741"/>
        </pc:sldMkLst>
        <pc:spChg chg="mod">
          <ac:chgData name="Maynara de Almeida Furquim" userId="cb2f8acd-f477-4704-9f46-ae480f16722a" providerId="ADAL" clId="{5C75260B-53BB-E440-826B-063171904F92}" dt="2025-08-25T11:01:45.562" v="7" actId="120"/>
          <ac:spMkLst>
            <pc:docMk/>
            <pc:sldMk cId="1284523851" sldId="741"/>
            <ac:spMk id="14" creationId="{096433B9-FF39-279C-D130-D4E47A20D5DE}"/>
          </ac:spMkLst>
        </pc:spChg>
        <pc:extLst>
          <p:ext xmlns:p="http://schemas.openxmlformats.org/presentationml/2006/main" uri="{D6D511B9-2390-475A-947B-AFAB55BFBCF1}">
            <pc226:cmChg xmlns:pc226="http://schemas.microsoft.com/office/powerpoint/2022/06/main/command" chg="del">
              <pc226:chgData name="Maynara de Almeida Furquim" userId="cb2f8acd-f477-4704-9f46-ae480f16722a" providerId="ADAL" clId="{5C75260B-53BB-E440-826B-063171904F92}" dt="2025-08-25T10:53:15.989" v="0"/>
              <pc2:cmMkLst xmlns:pc2="http://schemas.microsoft.com/office/powerpoint/2019/9/main/command">
                <pc:docMk/>
                <pc:sldMk cId="1284523851" sldId="741"/>
                <pc2:cmMk id="{130DEB26-7A54-43EF-8841-59D765C71180}"/>
              </pc2:cmMkLst>
            </pc226:cmChg>
            <pc226:cmChg xmlns:pc226="http://schemas.microsoft.com/office/powerpoint/2022/06/main/command" chg="del">
              <pc226:chgData name="Maynara de Almeida Furquim" userId="cb2f8acd-f477-4704-9f46-ae480f16722a" providerId="ADAL" clId="{5C75260B-53BB-E440-826B-063171904F92}" dt="2025-08-25T10:53:15.989" v="0"/>
              <pc2:cmMkLst xmlns:pc2="http://schemas.microsoft.com/office/powerpoint/2019/9/main/command">
                <pc:docMk/>
                <pc:sldMk cId="1284523851" sldId="741"/>
                <pc2:cmMk id="{5B423655-A947-4A78-A671-D91DDADE39C5}"/>
              </pc2:cmMkLst>
            </pc226:cmChg>
            <pc226:cmChg xmlns:pc226="http://schemas.microsoft.com/office/powerpoint/2022/06/main/command" chg="del">
              <pc226:chgData name="Maynara de Almeida Furquim" userId="cb2f8acd-f477-4704-9f46-ae480f16722a" providerId="ADAL" clId="{5C75260B-53BB-E440-826B-063171904F92}" dt="2025-08-25T10:53:15.989" v="0"/>
              <pc2:cmMkLst xmlns:pc2="http://schemas.microsoft.com/office/powerpoint/2019/9/main/command">
                <pc:docMk/>
                <pc:sldMk cId="1284523851" sldId="741"/>
                <pc2:cmMk id="{D2F93696-1962-42BF-8A10-202A6102D032}"/>
              </pc2:cmMkLst>
            </pc226:cmChg>
            <pc226:cmChg xmlns:pc226="http://schemas.microsoft.com/office/powerpoint/2022/06/main/command" chg="del">
              <pc226:chgData name="Maynara de Almeida Furquim" userId="cb2f8acd-f477-4704-9f46-ae480f16722a" providerId="ADAL" clId="{5C75260B-53BB-E440-826B-063171904F92}" dt="2025-08-25T10:53:15.989" v="0"/>
              <pc2:cmMkLst xmlns:pc2="http://schemas.microsoft.com/office/powerpoint/2019/9/main/command">
                <pc:docMk/>
                <pc:sldMk cId="1284523851" sldId="741"/>
                <pc2:cmMk id="{98A90BC1-15E1-4CCB-8A70-46A545507034}"/>
              </pc2:cmMkLst>
            </pc226:cmChg>
          </p:ext>
        </pc:extLst>
      </pc:sldChg>
    </pc:docChg>
  </pc:docChgLst>
  <pc:docChgLst>
    <pc:chgData name="Maynara de Almeida Furquim" userId="cb2f8acd-f477-4704-9f46-ae480f16722a" providerId="ADAL" clId="{E4DCB3DF-6493-5A42-A820-B2CB3565E689}"/>
    <pc:docChg chg="modMainMaster">
      <pc:chgData name="Maynara de Almeida Furquim" userId="cb2f8acd-f477-4704-9f46-ae480f16722a" providerId="ADAL" clId="{E4DCB3DF-6493-5A42-A820-B2CB3565E689}" dt="2025-03-11T08:53:04.905" v="4" actId="14100"/>
      <pc:docMkLst>
        <pc:docMk/>
      </pc:docMkLst>
      <pc:sldMasterChg chg="modSldLayout">
        <pc:chgData name="Maynara de Almeida Furquim" userId="cb2f8acd-f477-4704-9f46-ae480f16722a" providerId="ADAL" clId="{E4DCB3DF-6493-5A42-A820-B2CB3565E689}" dt="2025-03-11T08:53:04.905" v="4" actId="14100"/>
        <pc:sldMasterMkLst>
          <pc:docMk/>
          <pc:sldMasterMk cId="2333879095" sldId="2147483738"/>
        </pc:sldMasterMkLst>
        <pc:sldLayoutChg chg="modSp mod">
          <pc:chgData name="Maynara de Almeida Furquim" userId="cb2f8acd-f477-4704-9f46-ae480f16722a" providerId="ADAL" clId="{E4DCB3DF-6493-5A42-A820-B2CB3565E689}" dt="2025-03-11T08:53:04.905" v="4" actId="14100"/>
          <pc:sldLayoutMkLst>
            <pc:docMk/>
            <pc:sldMasterMk cId="2333879095" sldId="2147483738"/>
            <pc:sldLayoutMk cId="530738082" sldId="2147483798"/>
          </pc:sldLayoutMkLst>
        </pc:sldLayoutChg>
        <pc:sldLayoutChg chg="modSp mod">
          <pc:chgData name="Maynara de Almeida Furquim" userId="cb2f8acd-f477-4704-9f46-ae480f16722a" providerId="ADAL" clId="{E4DCB3DF-6493-5A42-A820-B2CB3565E689}" dt="2025-03-11T08:52:47.175" v="2" actId="14100"/>
          <pc:sldLayoutMkLst>
            <pc:docMk/>
            <pc:sldMasterMk cId="2333879095" sldId="2147483738"/>
            <pc:sldLayoutMk cId="3351791936" sldId="2147483804"/>
          </pc:sldLayoutMkLst>
        </pc:sldLayoutChg>
        <pc:sldLayoutChg chg="modSp mod">
          <pc:chgData name="Maynara de Almeida Furquim" userId="cb2f8acd-f477-4704-9f46-ae480f16722a" providerId="ADAL" clId="{E4DCB3DF-6493-5A42-A820-B2CB3565E689}" dt="2025-03-11T08:52:34.537" v="0"/>
          <pc:sldLayoutMkLst>
            <pc:docMk/>
            <pc:sldMasterMk cId="2333879095" sldId="2147483738"/>
            <pc:sldLayoutMk cId="2387541720" sldId="2147483806"/>
          </pc:sldLayoutMkLst>
        </pc:sldLayoutChg>
      </pc:sldMasterChg>
    </pc:docChg>
  </pc:docChgLst>
  <pc:docChgLst>
    <pc:chgData name="Maynara de Almeida Furquim" userId="S::md064157@fh-muenster.de::cb2f8acd-f477-4704-9f46-ae480f16722a" providerId="AD" clId="Web-{2C847B6C-56F9-4F30-B5CF-C33E28A54698}"/>
    <pc:docChg chg="delSld">
      <pc:chgData name="Maynara de Almeida Furquim" userId="S::md064157@fh-muenster.de::cb2f8acd-f477-4704-9f46-ae480f16722a" providerId="AD" clId="Web-{2C847B6C-56F9-4F30-B5CF-C33E28A54698}" dt="2025-02-27T09:23:46.434" v="5"/>
      <pc:docMkLst>
        <pc:docMk/>
      </pc:docMkLst>
      <pc:sldChg chg="del">
        <pc:chgData name="Maynara de Almeida Furquim" userId="S::md064157@fh-muenster.de::cb2f8acd-f477-4704-9f46-ae480f16722a" providerId="AD" clId="Web-{2C847B6C-56F9-4F30-B5CF-C33E28A54698}" dt="2025-02-27T09:23:41.450" v="2"/>
        <pc:sldMkLst>
          <pc:docMk/>
          <pc:sldMk cId="2580362366" sldId="716"/>
        </pc:sldMkLst>
      </pc:sldChg>
      <pc:sldChg chg="del">
        <pc:chgData name="Maynara de Almeida Furquim" userId="S::md064157@fh-muenster.de::cb2f8acd-f477-4704-9f46-ae480f16722a" providerId="AD" clId="Web-{2C847B6C-56F9-4F30-B5CF-C33E28A54698}" dt="2025-02-27T09:23:46.434" v="5"/>
        <pc:sldMkLst>
          <pc:docMk/>
          <pc:sldMk cId="4179695632" sldId="717"/>
        </pc:sldMkLst>
      </pc:sldChg>
      <pc:sldChg chg="del">
        <pc:chgData name="Maynara de Almeida Furquim" userId="S::md064157@fh-muenster.de::cb2f8acd-f477-4704-9f46-ae480f16722a" providerId="AD" clId="Web-{2C847B6C-56F9-4F30-B5CF-C33E28A54698}" dt="2025-02-27T09:23:37.121" v="0"/>
        <pc:sldMkLst>
          <pc:docMk/>
          <pc:sldMk cId="201877763" sldId="732"/>
        </pc:sldMkLst>
      </pc:sldChg>
      <pc:sldChg chg="del">
        <pc:chgData name="Maynara de Almeida Furquim" userId="S::md064157@fh-muenster.de::cb2f8acd-f477-4704-9f46-ae480f16722a" providerId="AD" clId="Web-{2C847B6C-56F9-4F30-B5CF-C33E28A54698}" dt="2025-02-27T09:23:40.387" v="1"/>
        <pc:sldMkLst>
          <pc:docMk/>
          <pc:sldMk cId="3818943124" sldId="733"/>
        </pc:sldMkLst>
      </pc:sldChg>
      <pc:sldChg chg="del">
        <pc:chgData name="Maynara de Almeida Furquim" userId="S::md064157@fh-muenster.de::cb2f8acd-f477-4704-9f46-ae480f16722a" providerId="AD" clId="Web-{2C847B6C-56F9-4F30-B5CF-C33E28A54698}" dt="2025-02-27T09:23:42.153" v="3"/>
        <pc:sldMkLst>
          <pc:docMk/>
          <pc:sldMk cId="2023335580" sldId="734"/>
        </pc:sldMkLst>
      </pc:sldChg>
      <pc:sldChg chg="del">
        <pc:chgData name="Maynara de Almeida Furquim" userId="S::md064157@fh-muenster.de::cb2f8acd-f477-4704-9f46-ae480f16722a" providerId="AD" clId="Web-{2C847B6C-56F9-4F30-B5CF-C33E28A54698}" dt="2025-02-27T09:23:45.200" v="4"/>
        <pc:sldMkLst>
          <pc:docMk/>
          <pc:sldMk cId="4093353086" sldId="735"/>
        </pc:sldMkLst>
      </pc:sldChg>
    </pc:docChg>
  </pc:docChgLst>
  <pc:docChgLst>
    <pc:chgData name="Paula Schüppenhauer" userId="53231c67-f842-40ae-9d40-eec1b0ea5f50" providerId="ADAL" clId="{6E774FAC-25C9-425D-B0C7-A975A4B6E47E}"/>
    <pc:docChg chg="undo custSel modSld modMainMaster">
      <pc:chgData name="Paula Schüppenhauer" userId="53231c67-f842-40ae-9d40-eec1b0ea5f50" providerId="ADAL" clId="{6E774FAC-25C9-425D-B0C7-A975A4B6E47E}" dt="2025-08-21T11:22:38.401" v="2621" actId="20577"/>
      <pc:docMkLst>
        <pc:docMk/>
      </pc:docMkLst>
      <pc:sldChg chg="modSp mod modCm">
        <pc:chgData name="Paula Schüppenhauer" userId="53231c67-f842-40ae-9d40-eec1b0ea5f50" providerId="ADAL" clId="{6E774FAC-25C9-425D-B0C7-A975A4B6E47E}" dt="2025-08-21T11:17:48.042" v="2517" actId="20577"/>
        <pc:sldMkLst>
          <pc:docMk/>
          <pc:sldMk cId="2580362366" sldId="716"/>
        </pc:sldMkLst>
        <pc:spChg chg="mod">
          <ac:chgData name="Paula Schüppenhauer" userId="53231c67-f842-40ae-9d40-eec1b0ea5f50" providerId="ADAL" clId="{6E774FAC-25C9-425D-B0C7-A975A4B6E47E}" dt="2025-08-21T11:17:08.497" v="2511" actId="33524"/>
          <ac:spMkLst>
            <pc:docMk/>
            <pc:sldMk cId="2580362366" sldId="716"/>
            <ac:spMk id="6" creationId="{83334D0C-38C0-8321-75B5-54FAF2DD03D2}"/>
          </ac:spMkLst>
        </pc:spChg>
        <pc:spChg chg="mod">
          <ac:chgData name="Paula Schüppenhauer" userId="53231c67-f842-40ae-9d40-eec1b0ea5f50" providerId="ADAL" clId="{6E774FAC-25C9-425D-B0C7-A975A4B6E47E}" dt="2025-08-18T10:47:22.799" v="150" actId="14100"/>
          <ac:spMkLst>
            <pc:docMk/>
            <pc:sldMk cId="2580362366" sldId="716"/>
            <ac:spMk id="16" creationId="{2A7ADF3F-E517-5EF9-23A8-AE0AF6E7D201}"/>
          </ac:spMkLst>
        </pc:spChg>
        <pc:graphicFrameChg chg="mod modGraphic">
          <ac:chgData name="Paula Schüppenhauer" userId="53231c67-f842-40ae-9d40-eec1b0ea5f50" providerId="ADAL" clId="{6E774FAC-25C9-425D-B0C7-A975A4B6E47E}" dt="2025-08-21T11:17:48.042" v="2517" actId="20577"/>
          <ac:graphicFrameMkLst>
            <pc:docMk/>
            <pc:sldMk cId="2580362366" sldId="716"/>
            <ac:graphicFrameMk id="5" creationId="{BB608C4B-A73C-E2ED-E40D-CD5C82AA8FD2}"/>
          </ac:graphicFrameMkLst>
        </pc:graphicFrameChg>
        <pc:extLst>
          <p:ext xmlns:p="http://schemas.openxmlformats.org/presentationml/2006/main" uri="{D6D511B9-2390-475A-947B-AFAB55BFBCF1}">
            <pc226:cmChg xmlns:pc226="http://schemas.microsoft.com/office/powerpoint/2022/06/main/command" chg="mod">
              <pc226:chgData name="Paula Schüppenhauer" userId="53231c67-f842-40ae-9d40-eec1b0ea5f50" providerId="ADAL" clId="{6E774FAC-25C9-425D-B0C7-A975A4B6E47E}" dt="2025-08-21T11:17:08.497" v="2511" actId="33524"/>
              <pc2:cmMkLst xmlns:pc2="http://schemas.microsoft.com/office/powerpoint/2019/9/main/command">
                <pc:docMk/>
                <pc:sldMk cId="2580362366" sldId="716"/>
                <pc2:cmMk id="{C8A65FD9-CA11-5D47-A368-8E412498F754}"/>
              </pc2:cmMkLst>
            </pc226:cmChg>
          </p:ext>
        </pc:extLst>
      </pc:sldChg>
      <pc:sldChg chg="modSp mod">
        <pc:chgData name="Paula Schüppenhauer" userId="53231c67-f842-40ae-9d40-eec1b0ea5f50" providerId="ADAL" clId="{6E774FAC-25C9-425D-B0C7-A975A4B6E47E}" dt="2025-08-21T11:22:38.401" v="2621" actId="20577"/>
        <pc:sldMkLst>
          <pc:docMk/>
          <pc:sldMk cId="3818977220" sldId="717"/>
        </pc:sldMkLst>
        <pc:spChg chg="mod">
          <ac:chgData name="Paula Schüppenhauer" userId="53231c67-f842-40ae-9d40-eec1b0ea5f50" providerId="ADAL" clId="{6E774FAC-25C9-425D-B0C7-A975A4B6E47E}" dt="2025-08-21T11:22:38.401" v="2621" actId="20577"/>
          <ac:spMkLst>
            <pc:docMk/>
            <pc:sldMk cId="3818977220" sldId="717"/>
            <ac:spMk id="11" creationId="{28C7AD86-5080-C093-FE09-0FA1942BF86D}"/>
          </ac:spMkLst>
        </pc:spChg>
        <pc:spChg chg="mod">
          <ac:chgData name="Paula Schüppenhauer" userId="53231c67-f842-40ae-9d40-eec1b0ea5f50" providerId="ADAL" clId="{6E774FAC-25C9-425D-B0C7-A975A4B6E47E}" dt="2025-08-18T10:48:05.798" v="185"/>
          <ac:spMkLst>
            <pc:docMk/>
            <pc:sldMk cId="3818977220" sldId="717"/>
            <ac:spMk id="16" creationId="{0FDB2884-7049-219A-3E23-1EFE43B2507E}"/>
          </ac:spMkLst>
        </pc:spChg>
        <pc:picChg chg="mod">
          <ac:chgData name="Paula Schüppenhauer" userId="53231c67-f842-40ae-9d40-eec1b0ea5f50" providerId="ADAL" clId="{6E774FAC-25C9-425D-B0C7-A975A4B6E47E}" dt="2025-08-18T11:35:39.620" v="2427" actId="1035"/>
          <ac:picMkLst>
            <pc:docMk/>
            <pc:sldMk cId="3818977220" sldId="717"/>
            <ac:picMk id="3" creationId="{9FD2EDA9-D8D8-D5B6-787B-F3A9234E0C99}"/>
          </ac:picMkLst>
        </pc:picChg>
        <pc:picChg chg="mod">
          <ac:chgData name="Paula Schüppenhauer" userId="53231c67-f842-40ae-9d40-eec1b0ea5f50" providerId="ADAL" clId="{6E774FAC-25C9-425D-B0C7-A975A4B6E47E}" dt="2025-08-18T11:35:39.620" v="2427" actId="1035"/>
          <ac:picMkLst>
            <pc:docMk/>
            <pc:sldMk cId="3818977220" sldId="717"/>
            <ac:picMk id="6" creationId="{84770F8A-3818-3117-9A90-773C3A1D03BB}"/>
          </ac:picMkLst>
        </pc:picChg>
        <pc:picChg chg="mod">
          <ac:chgData name="Paula Schüppenhauer" userId="53231c67-f842-40ae-9d40-eec1b0ea5f50" providerId="ADAL" clId="{6E774FAC-25C9-425D-B0C7-A975A4B6E47E}" dt="2025-08-18T11:35:39.620" v="2427" actId="1035"/>
          <ac:picMkLst>
            <pc:docMk/>
            <pc:sldMk cId="3818977220" sldId="717"/>
            <ac:picMk id="9" creationId="{9B432033-5E1B-51AA-156D-6D1D81CC7BEE}"/>
          </ac:picMkLst>
        </pc:picChg>
      </pc:sldChg>
      <pc:sldChg chg="modSp">
        <pc:chgData name="Paula Schüppenhauer" userId="53231c67-f842-40ae-9d40-eec1b0ea5f50" providerId="ADAL" clId="{6E774FAC-25C9-425D-B0C7-A975A4B6E47E}" dt="2025-08-18T10:46:34.045" v="25"/>
        <pc:sldMkLst>
          <pc:docMk/>
          <pc:sldMk cId="25038074" sldId="725"/>
        </pc:sldMkLst>
        <pc:spChg chg="mod">
          <ac:chgData name="Paula Schüppenhauer" userId="53231c67-f842-40ae-9d40-eec1b0ea5f50" providerId="ADAL" clId="{6E774FAC-25C9-425D-B0C7-A975A4B6E47E}" dt="2025-08-18T10:46:34.045" v="25"/>
          <ac:spMkLst>
            <pc:docMk/>
            <pc:sldMk cId="25038074" sldId="725"/>
            <ac:spMk id="2" creationId="{30B8BE4A-1222-62A3-5BBA-6700B8700C7B}"/>
          </ac:spMkLst>
        </pc:spChg>
      </pc:sldChg>
      <pc:sldChg chg="modSp">
        <pc:chgData name="Paula Schüppenhauer" userId="53231c67-f842-40ae-9d40-eec1b0ea5f50" providerId="ADAL" clId="{6E774FAC-25C9-425D-B0C7-A975A4B6E47E}" dt="2025-08-18T10:46:34.045" v="25"/>
        <pc:sldMkLst>
          <pc:docMk/>
          <pc:sldMk cId="2985895111" sldId="727"/>
        </pc:sldMkLst>
        <pc:spChg chg="mod">
          <ac:chgData name="Paula Schüppenhauer" userId="53231c67-f842-40ae-9d40-eec1b0ea5f50" providerId="ADAL" clId="{6E774FAC-25C9-425D-B0C7-A975A4B6E47E}" dt="2025-08-18T10:46:34.045" v="25"/>
          <ac:spMkLst>
            <pc:docMk/>
            <pc:sldMk cId="2985895111" sldId="727"/>
            <ac:spMk id="2" creationId="{30B8BE4A-1222-62A3-5BBA-6700B8700C7B}"/>
          </ac:spMkLst>
        </pc:spChg>
      </pc:sldChg>
      <pc:sldChg chg="modSp">
        <pc:chgData name="Paula Schüppenhauer" userId="53231c67-f842-40ae-9d40-eec1b0ea5f50" providerId="ADAL" clId="{6E774FAC-25C9-425D-B0C7-A975A4B6E47E}" dt="2025-08-18T10:46:34.045" v="25"/>
        <pc:sldMkLst>
          <pc:docMk/>
          <pc:sldMk cId="592733342" sldId="729"/>
        </pc:sldMkLst>
        <pc:spChg chg="mod">
          <ac:chgData name="Paula Schüppenhauer" userId="53231c67-f842-40ae-9d40-eec1b0ea5f50" providerId="ADAL" clId="{6E774FAC-25C9-425D-B0C7-A975A4B6E47E}" dt="2025-08-18T10:46:34.045" v="25"/>
          <ac:spMkLst>
            <pc:docMk/>
            <pc:sldMk cId="592733342" sldId="729"/>
            <ac:spMk id="2" creationId="{30B8BE4A-1222-62A3-5BBA-6700B8700C7B}"/>
          </ac:spMkLst>
        </pc:spChg>
      </pc:sldChg>
      <pc:sldChg chg="modSp mod">
        <pc:chgData name="Paula Schüppenhauer" userId="53231c67-f842-40ae-9d40-eec1b0ea5f50" providerId="ADAL" clId="{6E774FAC-25C9-425D-B0C7-A975A4B6E47E}" dt="2025-08-21T11:14:15.127" v="2474" actId="20577"/>
        <pc:sldMkLst>
          <pc:docMk/>
          <pc:sldMk cId="1701862560" sldId="731"/>
        </pc:sldMkLst>
        <pc:spChg chg="mod">
          <ac:chgData name="Paula Schüppenhauer" userId="53231c67-f842-40ae-9d40-eec1b0ea5f50" providerId="ADAL" clId="{6E774FAC-25C9-425D-B0C7-A975A4B6E47E}" dt="2025-08-21T11:14:15.127" v="2474" actId="20577"/>
          <ac:spMkLst>
            <pc:docMk/>
            <pc:sldMk cId="1701862560" sldId="731"/>
            <ac:spMk id="3" creationId="{305787AE-B110-BD07-B5CF-61840A6B3015}"/>
          </ac:spMkLst>
        </pc:spChg>
        <pc:spChg chg="mod">
          <ac:chgData name="Paula Schüppenhauer" userId="53231c67-f842-40ae-9d40-eec1b0ea5f50" providerId="ADAL" clId="{6E774FAC-25C9-425D-B0C7-A975A4B6E47E}" dt="2025-08-18T10:46:21.036" v="23" actId="20577"/>
          <ac:spMkLst>
            <pc:docMk/>
            <pc:sldMk cId="1701862560" sldId="731"/>
            <ac:spMk id="4" creationId="{4C701DF7-13EB-CE04-EA6D-D6075B69D354}"/>
          </ac:spMkLst>
        </pc:spChg>
        <pc:spChg chg="mod">
          <ac:chgData name="Paula Schüppenhauer" userId="53231c67-f842-40ae-9d40-eec1b0ea5f50" providerId="ADAL" clId="{6E774FAC-25C9-425D-B0C7-A975A4B6E47E}" dt="2025-08-18T10:46:25.932" v="24" actId="14100"/>
          <ac:spMkLst>
            <pc:docMk/>
            <pc:sldMk cId="1701862560" sldId="731"/>
            <ac:spMk id="77" creationId="{A3B76104-2175-F77B-46C1-46E06BCE9041}"/>
          </ac:spMkLst>
        </pc:spChg>
      </pc:sldChg>
      <pc:sldChg chg="modSp mod">
        <pc:chgData name="Paula Schüppenhauer" userId="53231c67-f842-40ae-9d40-eec1b0ea5f50" providerId="ADAL" clId="{6E774FAC-25C9-425D-B0C7-A975A4B6E47E}" dt="2025-08-21T11:18:46.746" v="2527" actId="20577"/>
        <pc:sldMkLst>
          <pc:docMk/>
          <pc:sldMk cId="2023335580" sldId="737"/>
        </pc:sldMkLst>
        <pc:spChg chg="mod">
          <ac:chgData name="Paula Schüppenhauer" userId="53231c67-f842-40ae-9d40-eec1b0ea5f50" providerId="ADAL" clId="{6E774FAC-25C9-425D-B0C7-A975A4B6E47E}" dt="2025-08-18T11:36:21.534" v="2428"/>
          <ac:spMkLst>
            <pc:docMk/>
            <pc:sldMk cId="2023335580" sldId="737"/>
            <ac:spMk id="6" creationId="{FB8E7CA8-5A56-3258-A732-6598DDBB0D71}"/>
          </ac:spMkLst>
        </pc:spChg>
        <pc:spChg chg="mod">
          <ac:chgData name="Paula Schüppenhauer" userId="53231c67-f842-40ae-9d40-eec1b0ea5f50" providerId="ADAL" clId="{6E774FAC-25C9-425D-B0C7-A975A4B6E47E}" dt="2025-08-18T10:47:35.109" v="155" actId="20577"/>
          <ac:spMkLst>
            <pc:docMk/>
            <pc:sldMk cId="2023335580" sldId="737"/>
            <ac:spMk id="16" creationId="{7F26A81E-6A56-DC28-6378-17AFFCC34BE7}"/>
          </ac:spMkLst>
        </pc:spChg>
        <pc:graphicFrameChg chg="mod modGraphic">
          <ac:chgData name="Paula Schüppenhauer" userId="53231c67-f842-40ae-9d40-eec1b0ea5f50" providerId="ADAL" clId="{6E774FAC-25C9-425D-B0C7-A975A4B6E47E}" dt="2025-08-21T11:18:46.746" v="2527" actId="20577"/>
          <ac:graphicFrameMkLst>
            <pc:docMk/>
            <pc:sldMk cId="2023335580" sldId="737"/>
            <ac:graphicFrameMk id="5" creationId="{97AFE63D-E9B0-2F74-1532-4CF9549B49DB}"/>
          </ac:graphicFrameMkLst>
        </pc:graphicFrameChg>
      </pc:sldChg>
      <pc:sldChg chg="addSp modSp mod">
        <pc:chgData name="Paula Schüppenhauer" userId="53231c67-f842-40ae-9d40-eec1b0ea5f50" providerId="ADAL" clId="{6E774FAC-25C9-425D-B0C7-A975A4B6E47E}" dt="2025-08-21T11:21:38.328" v="2582" actId="14734"/>
        <pc:sldMkLst>
          <pc:docMk/>
          <pc:sldMk cId="1565419113" sldId="738"/>
        </pc:sldMkLst>
        <pc:spChg chg="mod">
          <ac:chgData name="Paula Schüppenhauer" userId="53231c67-f842-40ae-9d40-eec1b0ea5f50" providerId="ADAL" clId="{6E774FAC-25C9-425D-B0C7-A975A4B6E47E}" dt="2025-08-21T11:21:06.892" v="2580" actId="20577"/>
          <ac:spMkLst>
            <pc:docMk/>
            <pc:sldMk cId="1565419113" sldId="738"/>
            <ac:spMk id="6" creationId="{83334D0C-38C0-8321-75B5-54FAF2DD03D2}"/>
          </ac:spMkLst>
        </pc:spChg>
        <pc:spChg chg="mod">
          <ac:chgData name="Paula Schüppenhauer" userId="53231c67-f842-40ae-9d40-eec1b0ea5f50" providerId="ADAL" clId="{6E774FAC-25C9-425D-B0C7-A975A4B6E47E}" dt="2025-08-18T10:47:59.753" v="184" actId="20577"/>
          <ac:spMkLst>
            <pc:docMk/>
            <pc:sldMk cId="1565419113" sldId="738"/>
            <ac:spMk id="16" creationId="{2A7ADF3F-E517-5EF9-23A8-AE0AF6E7D201}"/>
          </ac:spMkLst>
        </pc:spChg>
        <pc:graphicFrameChg chg="mod modGraphic">
          <ac:chgData name="Paula Schüppenhauer" userId="53231c67-f842-40ae-9d40-eec1b0ea5f50" providerId="ADAL" clId="{6E774FAC-25C9-425D-B0C7-A975A4B6E47E}" dt="2025-08-21T11:21:38.328" v="2582" actId="14734"/>
          <ac:graphicFrameMkLst>
            <pc:docMk/>
            <pc:sldMk cId="1565419113" sldId="738"/>
            <ac:graphicFrameMk id="8" creationId="{A49BA4D7-A842-5D3D-7D7B-EDD4BD0B4786}"/>
          </ac:graphicFrameMkLst>
        </pc:graphicFrameChg>
      </pc:sldChg>
      <pc:sldChg chg="modSp mod modCm">
        <pc:chgData name="Paula Schüppenhauer" userId="53231c67-f842-40ae-9d40-eec1b0ea5f50" providerId="ADAL" clId="{6E774FAC-25C9-425D-B0C7-A975A4B6E47E}" dt="2025-08-21T11:15:05.266" v="2480" actId="20577"/>
        <pc:sldMkLst>
          <pc:docMk/>
          <pc:sldMk cId="1336048113" sldId="739"/>
        </pc:sldMkLst>
        <pc:spChg chg="mod">
          <ac:chgData name="Paula Schüppenhauer" userId="53231c67-f842-40ae-9d40-eec1b0ea5f50" providerId="ADAL" clId="{6E774FAC-25C9-425D-B0C7-A975A4B6E47E}" dt="2025-08-18T10:50:44.772" v="524" actId="1035"/>
          <ac:spMkLst>
            <pc:docMk/>
            <pc:sldMk cId="1336048113" sldId="739"/>
            <ac:spMk id="7" creationId="{5F1F08D9-9CD0-5097-B7D8-BFA6D242ACCB}"/>
          </ac:spMkLst>
        </pc:spChg>
        <pc:spChg chg="mod">
          <ac:chgData name="Paula Schüppenhauer" userId="53231c67-f842-40ae-9d40-eec1b0ea5f50" providerId="ADAL" clId="{6E774FAC-25C9-425D-B0C7-A975A4B6E47E}" dt="2025-08-18T11:36:39.554" v="2430" actId="207"/>
          <ac:spMkLst>
            <pc:docMk/>
            <pc:sldMk cId="1336048113" sldId="739"/>
            <ac:spMk id="14" creationId="{BB732263-A37B-E960-3B74-F1309890B685}"/>
          </ac:spMkLst>
        </pc:spChg>
        <pc:spChg chg="mod">
          <ac:chgData name="Paula Schüppenhauer" userId="53231c67-f842-40ae-9d40-eec1b0ea5f50" providerId="ADAL" clId="{6E774FAC-25C9-425D-B0C7-A975A4B6E47E}" dt="2025-08-18T10:46:53.210" v="106" actId="20577"/>
          <ac:spMkLst>
            <pc:docMk/>
            <pc:sldMk cId="1336048113" sldId="739"/>
            <ac:spMk id="16" creationId="{2A7ADF3F-E517-5EF9-23A8-AE0AF6E7D201}"/>
          </ac:spMkLst>
        </pc:spChg>
        <pc:graphicFrameChg chg="mod modGraphic">
          <ac:chgData name="Paula Schüppenhauer" userId="53231c67-f842-40ae-9d40-eec1b0ea5f50" providerId="ADAL" clId="{6E774FAC-25C9-425D-B0C7-A975A4B6E47E}" dt="2025-08-21T11:15:05.266" v="2480" actId="20577"/>
          <ac:graphicFrameMkLst>
            <pc:docMk/>
            <pc:sldMk cId="1336048113" sldId="739"/>
            <ac:graphicFrameMk id="15" creationId="{27E6CFA3-CE78-73C4-39C7-D15B0A3E3544}"/>
          </ac:graphicFrameMkLst>
        </pc:graphicFrameChg>
        <pc:extLst>
          <p:ext xmlns:p="http://schemas.openxmlformats.org/presentationml/2006/main" uri="{D6D511B9-2390-475A-947B-AFAB55BFBCF1}">
            <pc226:cmChg xmlns:pc226="http://schemas.microsoft.com/office/powerpoint/2022/06/main/command" chg="mod">
              <pc226:chgData name="Paula Schüppenhauer" userId="53231c67-f842-40ae-9d40-eec1b0ea5f50" providerId="ADAL" clId="{6E774FAC-25C9-425D-B0C7-A975A4B6E47E}" dt="2025-08-18T10:51:10.867" v="678" actId="20577"/>
              <pc2:cmMkLst xmlns:pc2="http://schemas.microsoft.com/office/powerpoint/2019/9/main/command">
                <pc:docMk/>
                <pc:sldMk cId="1336048113" sldId="739"/>
                <pc2:cmMk id="{C590AB29-540E-0740-A585-8EA6A9EF9B2F}"/>
              </pc2:cmMkLst>
            </pc226:cmChg>
            <pc226:cmChg xmlns:pc226="http://schemas.microsoft.com/office/powerpoint/2022/06/main/command" chg="mod">
              <pc226:chgData name="Paula Schüppenhauer" userId="53231c67-f842-40ae-9d40-eec1b0ea5f50" providerId="ADAL" clId="{6E774FAC-25C9-425D-B0C7-A975A4B6E47E}" dt="2025-08-18T10:51:10.867" v="678" actId="20577"/>
              <pc2:cmMkLst xmlns:pc2="http://schemas.microsoft.com/office/powerpoint/2019/9/main/command">
                <pc:docMk/>
                <pc:sldMk cId="1336048113" sldId="739"/>
                <pc2:cmMk id="{E302C564-04C0-E743-8850-8162E72D6101}"/>
              </pc2:cmMkLst>
            </pc226:cmChg>
            <pc226:cmChg xmlns:pc226="http://schemas.microsoft.com/office/powerpoint/2022/06/main/command" chg="mod">
              <pc226:chgData name="Paula Schüppenhauer" userId="53231c67-f842-40ae-9d40-eec1b0ea5f50" providerId="ADAL" clId="{6E774FAC-25C9-425D-B0C7-A975A4B6E47E}" dt="2025-08-18T10:51:10.867" v="678" actId="20577"/>
              <pc2:cmMkLst xmlns:pc2="http://schemas.microsoft.com/office/powerpoint/2019/9/main/command">
                <pc:docMk/>
                <pc:sldMk cId="1336048113" sldId="739"/>
                <pc2:cmMk id="{8AAAFF90-8771-AC48-86CC-C5436263BDE4}"/>
              </pc2:cmMkLst>
            </pc226:cmChg>
          </p:ext>
        </pc:extLst>
      </pc:sldChg>
      <pc:sldChg chg="modSp mod">
        <pc:chgData name="Paula Schüppenhauer" userId="53231c67-f842-40ae-9d40-eec1b0ea5f50" providerId="ADAL" clId="{6E774FAC-25C9-425D-B0C7-A975A4B6E47E}" dt="2025-08-21T11:19:52.026" v="2570" actId="20577"/>
        <pc:sldMkLst>
          <pc:docMk/>
          <pc:sldMk cId="1425761043" sldId="740"/>
        </pc:sldMkLst>
        <pc:spChg chg="mod">
          <ac:chgData name="Paula Schüppenhauer" userId="53231c67-f842-40ae-9d40-eec1b0ea5f50" providerId="ADAL" clId="{6E774FAC-25C9-425D-B0C7-A975A4B6E47E}" dt="2025-08-21T11:19:52.026" v="2570" actId="20577"/>
          <ac:spMkLst>
            <pc:docMk/>
            <pc:sldMk cId="1425761043" sldId="740"/>
            <ac:spMk id="2" creationId="{C77E91EA-B87F-B792-18CD-CA412088B409}"/>
          </ac:spMkLst>
        </pc:spChg>
        <pc:spChg chg="mod">
          <ac:chgData name="Paula Schüppenhauer" userId="53231c67-f842-40ae-9d40-eec1b0ea5f50" providerId="ADAL" clId="{6E774FAC-25C9-425D-B0C7-A975A4B6E47E}" dt="2025-08-18T10:47:45.405" v="157" actId="14100"/>
          <ac:spMkLst>
            <pc:docMk/>
            <pc:sldMk cId="1425761043" sldId="740"/>
            <ac:spMk id="16" creationId="{4F10A329-B925-EF81-9F39-3F460F2802B5}"/>
          </ac:spMkLst>
        </pc:spChg>
      </pc:sldChg>
      <pc:sldChg chg="modSp mod modCm">
        <pc:chgData name="Paula Schüppenhauer" userId="53231c67-f842-40ae-9d40-eec1b0ea5f50" providerId="ADAL" clId="{6E774FAC-25C9-425D-B0C7-A975A4B6E47E}" dt="2025-08-21T11:15:52.455" v="2510" actId="20577"/>
        <pc:sldMkLst>
          <pc:docMk/>
          <pc:sldMk cId="1284523851" sldId="741"/>
        </pc:sldMkLst>
        <pc:spChg chg="mod">
          <ac:chgData name="Paula Schüppenhauer" userId="53231c67-f842-40ae-9d40-eec1b0ea5f50" providerId="ADAL" clId="{6E774FAC-25C9-425D-B0C7-A975A4B6E47E}" dt="2025-08-21T11:15:52.455" v="2510" actId="20577"/>
          <ac:spMkLst>
            <pc:docMk/>
            <pc:sldMk cId="1284523851" sldId="741"/>
            <ac:spMk id="14" creationId="{096433B9-FF39-279C-D130-D4E47A20D5DE}"/>
          </ac:spMkLst>
        </pc:spChg>
        <pc:spChg chg="mod">
          <ac:chgData name="Paula Schüppenhauer" userId="53231c67-f842-40ae-9d40-eec1b0ea5f50" providerId="ADAL" clId="{6E774FAC-25C9-425D-B0C7-A975A4B6E47E}" dt="2025-08-18T10:47:01.599" v="107"/>
          <ac:spMkLst>
            <pc:docMk/>
            <pc:sldMk cId="1284523851" sldId="741"/>
            <ac:spMk id="16" creationId="{E8BC2DAB-AA9A-4FB3-AAE2-54CCD7EEC4A9}"/>
          </ac:spMkLst>
        </pc:spChg>
        <pc:extLst>
          <p:ext xmlns:p="http://schemas.openxmlformats.org/presentationml/2006/main" uri="{D6D511B9-2390-475A-947B-AFAB55BFBCF1}">
            <pc226:cmChg xmlns:pc226="http://schemas.microsoft.com/office/powerpoint/2022/06/main/command" chg="mod">
              <pc226:chgData name="Paula Schüppenhauer" userId="53231c67-f842-40ae-9d40-eec1b0ea5f50" providerId="ADAL" clId="{6E774FAC-25C9-425D-B0C7-A975A4B6E47E}" dt="2025-08-21T11:15:52.455" v="2510" actId="20577"/>
              <pc2:cmMkLst xmlns:pc2="http://schemas.microsoft.com/office/powerpoint/2019/9/main/command">
                <pc:docMk/>
                <pc:sldMk cId="1284523851" sldId="741"/>
                <pc2:cmMk id="{130DEB26-7A54-43EF-8841-59D765C71180}"/>
              </pc2:cmMkLst>
            </pc226:cmChg>
            <pc226:cmChg xmlns:pc226="http://schemas.microsoft.com/office/powerpoint/2022/06/main/command" chg="mod">
              <pc226:chgData name="Paula Schüppenhauer" userId="53231c67-f842-40ae-9d40-eec1b0ea5f50" providerId="ADAL" clId="{6E774FAC-25C9-425D-B0C7-A975A4B6E47E}" dt="2025-08-21T11:15:52.455" v="2510" actId="20577"/>
              <pc2:cmMkLst xmlns:pc2="http://schemas.microsoft.com/office/powerpoint/2019/9/main/command">
                <pc:docMk/>
                <pc:sldMk cId="1284523851" sldId="741"/>
                <pc2:cmMk id="{D2F93696-1962-42BF-8A10-202A6102D032}"/>
              </pc2:cmMkLst>
            </pc226:cmChg>
            <pc226:cmChg xmlns:pc226="http://schemas.microsoft.com/office/powerpoint/2022/06/main/command" chg="mod">
              <pc226:chgData name="Paula Schüppenhauer" userId="53231c67-f842-40ae-9d40-eec1b0ea5f50" providerId="ADAL" clId="{6E774FAC-25C9-425D-B0C7-A975A4B6E47E}" dt="2025-08-21T11:15:52.455" v="2510" actId="20577"/>
              <pc2:cmMkLst xmlns:pc2="http://schemas.microsoft.com/office/powerpoint/2019/9/main/command">
                <pc:docMk/>
                <pc:sldMk cId="1284523851" sldId="741"/>
                <pc2:cmMk id="{98A90BC1-15E1-4CCB-8A70-46A545507034}"/>
              </pc2:cmMkLst>
            </pc226:cmChg>
          </p:ext>
        </pc:extLst>
      </pc:sldChg>
      <pc:sldMasterChg chg="modSldLayout">
        <pc:chgData name="Paula Schüppenhauer" userId="53231c67-f842-40ae-9d40-eec1b0ea5f50" providerId="ADAL" clId="{6E774FAC-25C9-425D-B0C7-A975A4B6E47E}" dt="2025-08-21T08:19:59.998" v="2473" actId="14826"/>
        <pc:sldMasterMkLst>
          <pc:docMk/>
          <pc:sldMasterMk cId="2333879095" sldId="2147483738"/>
        </pc:sldMasterMkLst>
        <pc:sldLayoutChg chg="modSp mod">
          <pc:chgData name="Paula Schüppenhauer" userId="53231c67-f842-40ae-9d40-eec1b0ea5f50" providerId="ADAL" clId="{6E774FAC-25C9-425D-B0C7-A975A4B6E47E}" dt="2025-08-21T08:19:37.065" v="2470" actId="14826"/>
          <pc:sldLayoutMkLst>
            <pc:docMk/>
            <pc:sldMasterMk cId="2333879095" sldId="2147483738"/>
            <pc:sldLayoutMk cId="1092501647" sldId="2147483780"/>
          </pc:sldLayoutMkLst>
          <pc:picChg chg="mod">
            <ac:chgData name="Paula Schüppenhauer" userId="53231c67-f842-40ae-9d40-eec1b0ea5f50" providerId="ADAL" clId="{6E774FAC-25C9-425D-B0C7-A975A4B6E47E}" dt="2025-08-21T08:19:37.065" v="2470" actId="14826"/>
            <ac:picMkLst>
              <pc:docMk/>
              <pc:sldMasterMk cId="2333879095" sldId="2147483738"/>
              <pc:sldLayoutMk cId="1092501647" sldId="2147483780"/>
              <ac:picMk id="8" creationId="{7D27BA53-A56F-8D84-4AAD-D7AB7922B4E5}"/>
            </ac:picMkLst>
          </pc:picChg>
        </pc:sldLayoutChg>
        <pc:sldLayoutChg chg="modSp mod">
          <pc:chgData name="Paula Schüppenhauer" userId="53231c67-f842-40ae-9d40-eec1b0ea5f50" providerId="ADAL" clId="{6E774FAC-25C9-425D-B0C7-A975A4B6E47E}" dt="2025-08-21T08:19:44.244" v="2471" actId="14826"/>
          <pc:sldLayoutMkLst>
            <pc:docMk/>
            <pc:sldMasterMk cId="2333879095" sldId="2147483738"/>
            <pc:sldLayoutMk cId="530738082" sldId="2147483798"/>
          </pc:sldLayoutMkLst>
          <pc:spChg chg="mod">
            <ac:chgData name="Paula Schüppenhauer" userId="53231c67-f842-40ae-9d40-eec1b0ea5f50" providerId="ADAL" clId="{6E774FAC-25C9-425D-B0C7-A975A4B6E47E}" dt="2025-08-21T08:12:30.956" v="2469" actId="20577"/>
            <ac:spMkLst>
              <pc:docMk/>
              <pc:sldMasterMk cId="2333879095" sldId="2147483738"/>
              <pc:sldLayoutMk cId="530738082" sldId="2147483798"/>
              <ac:spMk id="5" creationId="{98CBF5BF-1B75-31E6-EBCB-93B45942D0FA}"/>
            </ac:spMkLst>
          </pc:spChg>
          <pc:picChg chg="mod">
            <ac:chgData name="Paula Schüppenhauer" userId="53231c67-f842-40ae-9d40-eec1b0ea5f50" providerId="ADAL" clId="{6E774FAC-25C9-425D-B0C7-A975A4B6E47E}" dt="2025-08-21T08:19:44.244" v="2471" actId="14826"/>
            <ac:picMkLst>
              <pc:docMk/>
              <pc:sldMasterMk cId="2333879095" sldId="2147483738"/>
              <pc:sldLayoutMk cId="530738082" sldId="2147483798"/>
              <ac:picMk id="6" creationId="{9FCF8483-4504-BD30-5D32-A50857385624}"/>
            </ac:picMkLst>
          </pc:picChg>
        </pc:sldLayoutChg>
        <pc:sldLayoutChg chg="modSp mod">
          <pc:chgData name="Paula Schüppenhauer" userId="53231c67-f842-40ae-9d40-eec1b0ea5f50" providerId="ADAL" clId="{6E774FAC-25C9-425D-B0C7-A975A4B6E47E}" dt="2025-08-21T08:19:54.166" v="2472" actId="14826"/>
          <pc:sldLayoutMkLst>
            <pc:docMk/>
            <pc:sldMasterMk cId="2333879095" sldId="2147483738"/>
            <pc:sldLayoutMk cId="3351791936" sldId="2147483804"/>
          </pc:sldLayoutMkLst>
          <pc:spChg chg="mod">
            <ac:chgData name="Paula Schüppenhauer" userId="53231c67-f842-40ae-9d40-eec1b0ea5f50" providerId="ADAL" clId="{6E774FAC-25C9-425D-B0C7-A975A4B6E47E}" dt="2025-08-21T08:12:20.926" v="2466" actId="6549"/>
            <ac:spMkLst>
              <pc:docMk/>
              <pc:sldMasterMk cId="2333879095" sldId="2147483738"/>
              <pc:sldLayoutMk cId="3351791936" sldId="2147483804"/>
              <ac:spMk id="3" creationId="{1E0E82D0-E771-B753-B850-F1FE0E1ADFA5}"/>
            </ac:spMkLst>
          </pc:spChg>
          <pc:picChg chg="mod">
            <ac:chgData name="Paula Schüppenhauer" userId="53231c67-f842-40ae-9d40-eec1b0ea5f50" providerId="ADAL" clId="{6E774FAC-25C9-425D-B0C7-A975A4B6E47E}" dt="2025-08-21T08:19:54.166" v="2472" actId="14826"/>
            <ac:picMkLst>
              <pc:docMk/>
              <pc:sldMasterMk cId="2333879095" sldId="2147483738"/>
              <pc:sldLayoutMk cId="3351791936" sldId="2147483804"/>
              <ac:picMk id="4" creationId="{7B579B4A-1D80-4280-B256-AEB2F2C63637}"/>
            </ac:picMkLst>
          </pc:picChg>
        </pc:sldLayoutChg>
        <pc:sldLayoutChg chg="modSp mod">
          <pc:chgData name="Paula Schüppenhauer" userId="53231c67-f842-40ae-9d40-eec1b0ea5f50" providerId="ADAL" clId="{6E774FAC-25C9-425D-B0C7-A975A4B6E47E}" dt="2025-08-21T08:19:59.998" v="2473" actId="14826"/>
          <pc:sldLayoutMkLst>
            <pc:docMk/>
            <pc:sldMasterMk cId="2333879095" sldId="2147483738"/>
            <pc:sldLayoutMk cId="2387541720" sldId="2147483806"/>
          </pc:sldLayoutMkLst>
          <pc:spChg chg="mod">
            <ac:chgData name="Paula Schüppenhauer" userId="53231c67-f842-40ae-9d40-eec1b0ea5f50" providerId="ADAL" clId="{6E774FAC-25C9-425D-B0C7-A975A4B6E47E}" dt="2025-08-21T07:54:46.577" v="2447"/>
            <ac:spMkLst>
              <pc:docMk/>
              <pc:sldMasterMk cId="2333879095" sldId="2147483738"/>
              <pc:sldLayoutMk cId="2387541720" sldId="2147483806"/>
              <ac:spMk id="2" creationId="{92E64B4C-1AC2-4A08-ABFD-AEA252858162}"/>
            </ac:spMkLst>
          </pc:spChg>
          <pc:spChg chg="mod">
            <ac:chgData name="Paula Schüppenhauer" userId="53231c67-f842-40ae-9d40-eec1b0ea5f50" providerId="ADAL" clId="{6E774FAC-25C9-425D-B0C7-A975A4B6E47E}" dt="2025-08-21T07:58:27.084" v="2462" actId="20577"/>
            <ac:spMkLst>
              <pc:docMk/>
              <pc:sldMasterMk cId="2333879095" sldId="2147483738"/>
              <pc:sldLayoutMk cId="2387541720" sldId="2147483806"/>
              <ac:spMk id="4" creationId="{83C85BF8-1DAC-393F-A30E-D6213CE9444E}"/>
            </ac:spMkLst>
          </pc:spChg>
          <pc:spChg chg="mod">
            <ac:chgData name="Paula Schüppenhauer" userId="53231c67-f842-40ae-9d40-eec1b0ea5f50" providerId="ADAL" clId="{6E774FAC-25C9-425D-B0C7-A975A4B6E47E}" dt="2025-08-21T08:11:34.658" v="2463"/>
            <ac:spMkLst>
              <pc:docMk/>
              <pc:sldMasterMk cId="2333879095" sldId="2147483738"/>
              <pc:sldLayoutMk cId="2387541720" sldId="2147483806"/>
              <ac:spMk id="6" creationId="{56F2CE51-40C4-DA4F-2CC9-C3EE4488806C}"/>
            </ac:spMkLst>
          </pc:spChg>
          <pc:picChg chg="mod">
            <ac:chgData name="Paula Schüppenhauer" userId="53231c67-f842-40ae-9d40-eec1b0ea5f50" providerId="ADAL" clId="{6E774FAC-25C9-425D-B0C7-A975A4B6E47E}" dt="2025-08-21T08:19:59.998" v="2473" actId="14826"/>
            <ac:picMkLst>
              <pc:docMk/>
              <pc:sldMasterMk cId="2333879095" sldId="2147483738"/>
              <pc:sldLayoutMk cId="2387541720" sldId="2147483806"/>
              <ac:picMk id="8" creationId="{7D27BA53-A56F-8D84-4AAD-D7AB7922B4E5}"/>
            </ac:picMkLst>
          </pc:picChg>
        </pc:sldLayoutChg>
      </pc:sldMasterChg>
    </pc:docChg>
  </pc:docChgLst>
  <pc:docChgLst>
    <pc:chgData name="Maynara de Almeida Furquim" userId="cb2f8acd-f477-4704-9f46-ae480f16722a" providerId="ADAL" clId="{37325843-C7B3-3C4D-9EB4-04A805BDA1E8}"/>
    <pc:docChg chg="undo redo custSel modSld">
      <pc:chgData name="Maynara de Almeida Furquim" userId="cb2f8acd-f477-4704-9f46-ae480f16722a" providerId="ADAL" clId="{37325843-C7B3-3C4D-9EB4-04A805BDA1E8}" dt="2025-07-18T10:09:16.714" v="649" actId="20577"/>
      <pc:docMkLst>
        <pc:docMk/>
      </pc:docMkLst>
      <pc:sldChg chg="modSp mod addCm modCm">
        <pc:chgData name="Maynara de Almeida Furquim" userId="cb2f8acd-f477-4704-9f46-ae480f16722a" providerId="ADAL" clId="{37325843-C7B3-3C4D-9EB4-04A805BDA1E8}" dt="2025-07-18T09:54:38.999" v="498" actId="2161"/>
        <pc:sldMkLst>
          <pc:docMk/>
          <pc:sldMk cId="2580362366" sldId="716"/>
        </pc:sldMkLst>
        <pc:extLst>
          <p:ext xmlns:p="http://schemas.openxmlformats.org/presentationml/2006/main" uri="{D6D511B9-2390-475A-947B-AFAB55BFBCF1}">
            <pc226:cmChg xmlns:pc226="http://schemas.microsoft.com/office/powerpoint/2022/06/main/command" chg="add mod">
              <pc226:chgData name="Maynara de Almeida Furquim" userId="cb2f8acd-f477-4704-9f46-ae480f16722a" providerId="ADAL" clId="{37325843-C7B3-3C4D-9EB4-04A805BDA1E8}" dt="2025-07-18T09:46:02.556" v="480"/>
              <pc2:cmMkLst xmlns:pc2="http://schemas.microsoft.com/office/powerpoint/2019/9/main/command">
                <pc:docMk/>
                <pc:sldMk cId="2580362366" sldId="716"/>
                <pc2:cmMk id="{C8A65FD9-CA11-5D47-A368-8E412498F754}"/>
              </pc2:cmMkLst>
            </pc226:cmChg>
          </p:ext>
        </pc:extLst>
      </pc:sldChg>
      <pc:sldChg chg="modSp mod">
        <pc:chgData name="Maynara de Almeida Furquim" userId="cb2f8acd-f477-4704-9f46-ae480f16722a" providerId="ADAL" clId="{37325843-C7B3-3C4D-9EB4-04A805BDA1E8}" dt="2025-07-18T10:09:16.714" v="649" actId="20577"/>
        <pc:sldMkLst>
          <pc:docMk/>
          <pc:sldMk cId="3818977220" sldId="717"/>
        </pc:sldMkLst>
      </pc:sldChg>
      <pc:sldChg chg="modSp mod">
        <pc:chgData name="Maynara de Almeida Furquim" userId="cb2f8acd-f477-4704-9f46-ae480f16722a" providerId="ADAL" clId="{37325843-C7B3-3C4D-9EB4-04A805BDA1E8}" dt="2025-07-18T09:54:59.509" v="500" actId="113"/>
        <pc:sldMkLst>
          <pc:docMk/>
          <pc:sldMk cId="2023335580" sldId="737"/>
        </pc:sldMkLst>
      </pc:sldChg>
      <pc:sldChg chg="modSp mod addCm">
        <pc:chgData name="Maynara de Almeida Furquim" userId="cb2f8acd-f477-4704-9f46-ae480f16722a" providerId="ADAL" clId="{37325843-C7B3-3C4D-9EB4-04A805BDA1E8}" dt="2025-07-18T10:07:43.687" v="638" actId="20577"/>
        <pc:sldMkLst>
          <pc:docMk/>
          <pc:sldMk cId="1565419113" sldId="738"/>
        </pc:sldMkLst>
        <pc:extLst>
          <p:ext xmlns:p="http://schemas.openxmlformats.org/presentationml/2006/main" uri="{D6D511B9-2390-475A-947B-AFAB55BFBCF1}">
            <pc226:cmChg xmlns:pc226="http://schemas.microsoft.com/office/powerpoint/2022/06/main/command" chg="add">
              <pc226:chgData name="Maynara de Almeida Furquim" userId="cb2f8acd-f477-4704-9f46-ae480f16722a" providerId="ADAL" clId="{37325843-C7B3-3C4D-9EB4-04A805BDA1E8}" dt="2025-07-10T07:50:57.633" v="212"/>
              <pc2:cmMkLst xmlns:pc2="http://schemas.microsoft.com/office/powerpoint/2019/9/main/command">
                <pc:docMk/>
                <pc:sldMk cId="1565419113" sldId="738"/>
                <pc2:cmMk id="{7C6AB5FD-11E1-3545-ACB6-FB16AFFE979F}"/>
              </pc2:cmMkLst>
            </pc226:cmChg>
          </p:ext>
        </pc:extLst>
      </pc:sldChg>
      <pc:sldChg chg="modSp mod addCm modCm">
        <pc:chgData name="Maynara de Almeida Furquim" userId="cb2f8acd-f477-4704-9f46-ae480f16722a" providerId="ADAL" clId="{37325843-C7B3-3C4D-9EB4-04A805BDA1E8}" dt="2025-07-18T08:38:03.399" v="388" actId="6549"/>
        <pc:sldMkLst>
          <pc:docMk/>
          <pc:sldMk cId="1336048113" sldId="739"/>
        </pc:sldMkLst>
        <pc:extLst>
          <p:ext xmlns:p="http://schemas.openxmlformats.org/presentationml/2006/main" uri="{D6D511B9-2390-475A-947B-AFAB55BFBCF1}">
            <pc226:cmChg xmlns:pc226="http://schemas.microsoft.com/office/powerpoint/2022/06/main/command" chg="add">
              <pc226:chgData name="Maynara de Almeida Furquim" userId="cb2f8acd-f477-4704-9f46-ae480f16722a" providerId="ADAL" clId="{37325843-C7B3-3C4D-9EB4-04A805BDA1E8}" dt="2025-07-10T07:27:07.021" v="8"/>
              <pc2:cmMkLst xmlns:pc2="http://schemas.microsoft.com/office/powerpoint/2019/9/main/command">
                <pc:docMk/>
                <pc:sldMk cId="1336048113" sldId="739"/>
                <pc2:cmMk id="{DE4C0808-3779-9042-B493-671DC758D996}"/>
              </pc2:cmMkLst>
            </pc226:cmChg>
            <pc226:cmChg xmlns:pc226="http://schemas.microsoft.com/office/powerpoint/2022/06/main/command" chg="add mod">
              <pc226:chgData name="Maynara de Almeida Furquim" userId="cb2f8acd-f477-4704-9f46-ae480f16722a" providerId="ADAL" clId="{37325843-C7B3-3C4D-9EB4-04A805BDA1E8}" dt="2025-07-18T08:38:03.399" v="388" actId="6549"/>
              <pc2:cmMkLst xmlns:pc2="http://schemas.microsoft.com/office/powerpoint/2019/9/main/command">
                <pc:docMk/>
                <pc:sldMk cId="1336048113" sldId="739"/>
                <pc2:cmMk id="{C590AB29-540E-0740-A585-8EA6A9EF9B2F}"/>
              </pc2:cmMkLst>
            </pc226:cmChg>
            <pc226:cmChg xmlns:pc226="http://schemas.microsoft.com/office/powerpoint/2022/06/main/command" chg="add mod">
              <pc226:chgData name="Maynara de Almeida Furquim" userId="cb2f8acd-f477-4704-9f46-ae480f16722a" providerId="ADAL" clId="{37325843-C7B3-3C4D-9EB4-04A805BDA1E8}" dt="2025-07-18T08:38:03.399" v="388" actId="6549"/>
              <pc2:cmMkLst xmlns:pc2="http://schemas.microsoft.com/office/powerpoint/2019/9/main/command">
                <pc:docMk/>
                <pc:sldMk cId="1336048113" sldId="739"/>
                <pc2:cmMk id="{E302C564-04C0-E743-8850-8162E72D6101}"/>
              </pc2:cmMkLst>
            </pc226:cmChg>
            <pc226:cmChg xmlns:pc226="http://schemas.microsoft.com/office/powerpoint/2022/06/main/command" chg="add mod">
              <pc226:chgData name="Maynara de Almeida Furquim" userId="cb2f8acd-f477-4704-9f46-ae480f16722a" providerId="ADAL" clId="{37325843-C7B3-3C4D-9EB4-04A805BDA1E8}" dt="2025-07-10T07:28:36.885" v="34" actId="20577"/>
              <pc2:cmMkLst xmlns:pc2="http://schemas.microsoft.com/office/powerpoint/2019/9/main/command">
                <pc:docMk/>
                <pc:sldMk cId="1336048113" sldId="739"/>
                <pc2:cmMk id="{04973583-A3C0-4346-B37A-5B7508471378}"/>
              </pc2:cmMkLst>
            </pc226:cmChg>
            <pc226:cmChg xmlns:pc226="http://schemas.microsoft.com/office/powerpoint/2022/06/main/command" chg="add mod">
              <pc226:chgData name="Maynara de Almeida Furquim" userId="cb2f8acd-f477-4704-9f46-ae480f16722a" providerId="ADAL" clId="{37325843-C7B3-3C4D-9EB4-04A805BDA1E8}" dt="2025-07-18T08:38:03.399" v="388" actId="6549"/>
              <pc2:cmMkLst xmlns:pc2="http://schemas.microsoft.com/office/powerpoint/2019/9/main/command">
                <pc:docMk/>
                <pc:sldMk cId="1336048113" sldId="739"/>
                <pc2:cmMk id="{8AAAFF90-8771-AC48-86CC-C5436263BDE4}"/>
              </pc2:cmMkLst>
            </pc226:cmChg>
            <pc226:cmChg xmlns:pc226="http://schemas.microsoft.com/office/powerpoint/2022/06/main/command" chg="add mod">
              <pc226:chgData name="Maynara de Almeida Furquim" userId="cb2f8acd-f477-4704-9f46-ae480f16722a" providerId="ADAL" clId="{37325843-C7B3-3C4D-9EB4-04A805BDA1E8}" dt="2025-07-10T07:28:36.885" v="34" actId="20577"/>
              <pc2:cmMkLst xmlns:pc2="http://schemas.microsoft.com/office/powerpoint/2019/9/main/command">
                <pc:docMk/>
                <pc:sldMk cId="1336048113" sldId="739"/>
                <pc2:cmMk id="{AF1419E1-45FC-514D-9FCF-B86B1BE8AFC3}"/>
              </pc2:cmMkLst>
            </pc226:cmChg>
            <pc226:cmChg xmlns:pc226="http://schemas.microsoft.com/office/powerpoint/2022/06/main/command" chg="add mod">
              <pc226:chgData name="Maynara de Almeida Furquim" userId="cb2f8acd-f477-4704-9f46-ae480f16722a" providerId="ADAL" clId="{37325843-C7B3-3C4D-9EB4-04A805BDA1E8}" dt="2025-07-10T07:30:41.087" v="36"/>
              <pc2:cmMkLst xmlns:pc2="http://schemas.microsoft.com/office/powerpoint/2019/9/main/command">
                <pc:docMk/>
                <pc:sldMk cId="1336048113" sldId="739"/>
                <pc2:cmMk id="{CB19F9F1-FFB0-3F4E-88E9-36E0808857C0}"/>
              </pc2:cmMkLst>
            </pc226:cmChg>
          </p:ext>
        </pc:extLst>
      </pc:sldChg>
      <pc:sldChg chg="modSp mod">
        <pc:chgData name="Maynara de Almeida Furquim" userId="cb2f8acd-f477-4704-9f46-ae480f16722a" providerId="ADAL" clId="{37325843-C7B3-3C4D-9EB4-04A805BDA1E8}" dt="2025-07-18T09:56:39.853" v="615" actId="20577"/>
        <pc:sldMkLst>
          <pc:docMk/>
          <pc:sldMk cId="1425761043" sldId="740"/>
        </pc:sldMkLst>
      </pc:sldChg>
      <pc:sldChg chg="modSp mod modCm">
        <pc:chgData name="Maynara de Almeida Furquim" userId="cb2f8acd-f477-4704-9f46-ae480f16722a" providerId="ADAL" clId="{37325843-C7B3-3C4D-9EB4-04A805BDA1E8}" dt="2025-07-18T08:44:17.569" v="460"/>
        <pc:sldMkLst>
          <pc:docMk/>
          <pc:sldMk cId="1284523851" sldId="741"/>
        </pc:sldMkLst>
        <pc:extLst>
          <p:ext xmlns:p="http://schemas.openxmlformats.org/presentationml/2006/main" uri="{D6D511B9-2390-475A-947B-AFAB55BFBCF1}">
            <pc226:cmChg xmlns:pc226="http://schemas.microsoft.com/office/powerpoint/2022/06/main/command" chg="mod">
              <pc226:chgData name="Maynara de Almeida Furquim" userId="cb2f8acd-f477-4704-9f46-ae480f16722a" providerId="ADAL" clId="{37325843-C7B3-3C4D-9EB4-04A805BDA1E8}" dt="2025-07-18T08:44:17.569" v="460"/>
              <pc2:cmMkLst xmlns:pc2="http://schemas.microsoft.com/office/powerpoint/2019/9/main/command">
                <pc:docMk/>
                <pc:sldMk cId="1284523851" sldId="741"/>
                <pc2:cmMk id="{130DEB26-7A54-43EF-8841-59D765C71180}"/>
              </pc2:cmMkLst>
            </pc226:cmChg>
            <pc226:cmChg xmlns:pc226="http://schemas.microsoft.com/office/powerpoint/2022/06/main/command" chg="mod">
              <pc226:chgData name="Maynara de Almeida Furquim" userId="cb2f8acd-f477-4704-9f46-ae480f16722a" providerId="ADAL" clId="{37325843-C7B3-3C4D-9EB4-04A805BDA1E8}" dt="2025-07-18T08:44:17.569" v="460"/>
              <pc2:cmMkLst xmlns:pc2="http://schemas.microsoft.com/office/powerpoint/2019/9/main/command">
                <pc:docMk/>
                <pc:sldMk cId="1284523851" sldId="741"/>
                <pc2:cmMk id="{D2F93696-1962-42BF-8A10-202A6102D032}"/>
              </pc2:cmMkLst>
            </pc226:cmChg>
            <pc226:cmChg xmlns:pc226="http://schemas.microsoft.com/office/powerpoint/2022/06/main/command" chg="mod">
              <pc226:chgData name="Maynara de Almeida Furquim" userId="cb2f8acd-f477-4704-9f46-ae480f16722a" providerId="ADAL" clId="{37325843-C7B3-3C4D-9EB4-04A805BDA1E8}" dt="2025-07-18T08:44:17.569" v="460"/>
              <pc2:cmMkLst xmlns:pc2="http://schemas.microsoft.com/office/powerpoint/2019/9/main/command">
                <pc:docMk/>
                <pc:sldMk cId="1284523851" sldId="741"/>
                <pc2:cmMk id="{98A90BC1-15E1-4CCB-8A70-46A545507034}"/>
              </pc2:cmMkLst>
            </pc226:cmChg>
          </p:ext>
        </pc:ext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BC6CDC8-619E-233D-BF93-BFABCA8DB61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FB30605-C2B2-F5DA-585A-60BCB9A1ABA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6BF1530-58CE-1247-8E9D-2BB7672AAD77}" type="datetimeFigureOut">
              <a:rPr lang="en-US" smtClean="0"/>
              <a:t>8/25/25</a:t>
            </a:fld>
            <a:endParaRPr lang="en-US"/>
          </a:p>
        </p:txBody>
      </p:sp>
      <p:sp>
        <p:nvSpPr>
          <p:cNvPr id="4" name="Footer Placeholder 3">
            <a:extLst>
              <a:ext uri="{FF2B5EF4-FFF2-40B4-BE49-F238E27FC236}">
                <a16:creationId xmlns:a16="http://schemas.microsoft.com/office/drawing/2014/main" id="{37CCDFC0-A136-3C4A-6F8E-2668CF59003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F7C0C3D2-F48A-D710-83D1-7E5234455B5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0D76A06-98B9-DD40-9F20-DE85D5B70967}" type="slidenum">
              <a:rPr lang="en-US" smtClean="0"/>
              <a:t>‹#›</a:t>
            </a:fld>
            <a:endParaRPr lang="en-US"/>
          </a:p>
        </p:txBody>
      </p:sp>
    </p:spTree>
    <p:extLst>
      <p:ext uri="{BB962C8B-B14F-4D97-AF65-F5344CB8AC3E}">
        <p14:creationId xmlns:p14="http://schemas.microsoft.com/office/powerpoint/2010/main" val="24924742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636793-DFA7-4837-ABEA-97B25FAF0FB4}" type="datetimeFigureOut">
              <a:rPr lang="en-IE" smtClean="0"/>
              <a:t>25/08/2025</a:t>
            </a:fld>
            <a:endParaRPr lang="en-IE"/>
          </a:p>
        </p:txBody>
      </p:sp>
      <p:sp>
        <p:nvSpPr>
          <p:cNvPr id="4" name="Slide Image Placeholder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0B7772-C904-45C6-B074-7143637CB8A9}" type="slidenum">
              <a:rPr lang="en-IE" smtClean="0"/>
              <a:t>‹#›</a:t>
            </a:fld>
            <a:endParaRPr lang="en-IE"/>
          </a:p>
        </p:txBody>
      </p:sp>
    </p:spTree>
    <p:extLst>
      <p:ext uri="{BB962C8B-B14F-4D97-AF65-F5344CB8AC3E}">
        <p14:creationId xmlns:p14="http://schemas.microsoft.com/office/powerpoint/2010/main" val="1819429391"/>
      </p:ext>
    </p:extLst>
  </p:cSld>
  <p:clrMap bg1="lt1" tx1="dk1" bg2="lt2" tx2="dk2" accent1="accent1" accent2="accent2" accent3="accent3" accent4="accent4" accent5="accent5" accent6="accent6" hlink="hlink" folHlink="folHlink"/>
  <p:notesStyle>
    <a:lvl1pPr marL="0" algn="l" defTabSz="497708" rtl="0" eaLnBrk="1" latinLnBrk="0" hangingPunct="1">
      <a:defRPr sz="653" kern="1200">
        <a:solidFill>
          <a:schemeClr val="tx1"/>
        </a:solidFill>
        <a:latin typeface="+mn-lt"/>
        <a:ea typeface="+mn-ea"/>
        <a:cs typeface="+mn-cs"/>
      </a:defRPr>
    </a:lvl1pPr>
    <a:lvl2pPr marL="248854" algn="l" defTabSz="497708" rtl="0" eaLnBrk="1" latinLnBrk="0" hangingPunct="1">
      <a:defRPr sz="653" kern="1200">
        <a:solidFill>
          <a:schemeClr val="tx1"/>
        </a:solidFill>
        <a:latin typeface="+mn-lt"/>
        <a:ea typeface="+mn-ea"/>
        <a:cs typeface="+mn-cs"/>
      </a:defRPr>
    </a:lvl2pPr>
    <a:lvl3pPr marL="497708" algn="l" defTabSz="497708" rtl="0" eaLnBrk="1" latinLnBrk="0" hangingPunct="1">
      <a:defRPr sz="653" kern="1200">
        <a:solidFill>
          <a:schemeClr val="tx1"/>
        </a:solidFill>
        <a:latin typeface="+mn-lt"/>
        <a:ea typeface="+mn-ea"/>
        <a:cs typeface="+mn-cs"/>
      </a:defRPr>
    </a:lvl3pPr>
    <a:lvl4pPr marL="746562" algn="l" defTabSz="497708" rtl="0" eaLnBrk="1" latinLnBrk="0" hangingPunct="1">
      <a:defRPr sz="653" kern="1200">
        <a:solidFill>
          <a:schemeClr val="tx1"/>
        </a:solidFill>
        <a:latin typeface="+mn-lt"/>
        <a:ea typeface="+mn-ea"/>
        <a:cs typeface="+mn-cs"/>
      </a:defRPr>
    </a:lvl4pPr>
    <a:lvl5pPr marL="995416" algn="l" defTabSz="497708" rtl="0" eaLnBrk="1" latinLnBrk="0" hangingPunct="1">
      <a:defRPr sz="653" kern="1200">
        <a:solidFill>
          <a:schemeClr val="tx1"/>
        </a:solidFill>
        <a:latin typeface="+mn-lt"/>
        <a:ea typeface="+mn-ea"/>
        <a:cs typeface="+mn-cs"/>
      </a:defRPr>
    </a:lvl5pPr>
    <a:lvl6pPr marL="1244270" algn="l" defTabSz="497708" rtl="0" eaLnBrk="1" latinLnBrk="0" hangingPunct="1">
      <a:defRPr sz="653" kern="1200">
        <a:solidFill>
          <a:schemeClr val="tx1"/>
        </a:solidFill>
        <a:latin typeface="+mn-lt"/>
        <a:ea typeface="+mn-ea"/>
        <a:cs typeface="+mn-cs"/>
      </a:defRPr>
    </a:lvl6pPr>
    <a:lvl7pPr marL="1493124" algn="l" defTabSz="497708" rtl="0" eaLnBrk="1" latinLnBrk="0" hangingPunct="1">
      <a:defRPr sz="653" kern="1200">
        <a:solidFill>
          <a:schemeClr val="tx1"/>
        </a:solidFill>
        <a:latin typeface="+mn-lt"/>
        <a:ea typeface="+mn-ea"/>
        <a:cs typeface="+mn-cs"/>
      </a:defRPr>
    </a:lvl7pPr>
    <a:lvl8pPr marL="1741978" algn="l" defTabSz="497708" rtl="0" eaLnBrk="1" latinLnBrk="0" hangingPunct="1">
      <a:defRPr sz="653" kern="1200">
        <a:solidFill>
          <a:schemeClr val="tx1"/>
        </a:solidFill>
        <a:latin typeface="+mn-lt"/>
        <a:ea typeface="+mn-ea"/>
        <a:cs typeface="+mn-cs"/>
      </a:defRPr>
    </a:lvl8pPr>
    <a:lvl9pPr marL="1990832" algn="l" defTabSz="497708" rtl="0" eaLnBrk="1" latinLnBrk="0" hangingPunct="1">
      <a:defRPr sz="65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GB"/>
          </a:p>
        </p:txBody>
      </p:sp>
      <p:sp>
        <p:nvSpPr>
          <p:cNvPr id="4" name="Foliennummernplatzhalter 3"/>
          <p:cNvSpPr>
            <a:spLocks noGrp="1"/>
          </p:cNvSpPr>
          <p:nvPr>
            <p:ph type="sldNum" sz="quarter" idx="5"/>
          </p:nvPr>
        </p:nvSpPr>
        <p:spPr/>
        <p:txBody>
          <a:bodyPr/>
          <a:lstStyle/>
          <a:p>
            <a:fld id="{B00B7772-C904-45C6-B074-7143637CB8A9}" type="slidenum">
              <a:rPr lang="en-IE" smtClean="0"/>
              <a:t>1</a:t>
            </a:fld>
            <a:endParaRPr lang="en-IE"/>
          </a:p>
        </p:txBody>
      </p:sp>
    </p:spTree>
    <p:extLst>
      <p:ext uri="{BB962C8B-B14F-4D97-AF65-F5344CB8AC3E}">
        <p14:creationId xmlns:p14="http://schemas.microsoft.com/office/powerpoint/2010/main" val="2847519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00B7772-C904-45C6-B074-7143637CB8A9}" type="slidenum">
              <a:rPr lang="en-IE" smtClean="0"/>
              <a:t>6</a:t>
            </a:fld>
            <a:endParaRPr lang="en-IE"/>
          </a:p>
        </p:txBody>
      </p:sp>
    </p:spTree>
    <p:extLst>
      <p:ext uri="{BB962C8B-B14F-4D97-AF65-F5344CB8AC3E}">
        <p14:creationId xmlns:p14="http://schemas.microsoft.com/office/powerpoint/2010/main" val="22764770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01">
    <p:spTree>
      <p:nvGrpSpPr>
        <p:cNvPr id="1" name=""/>
        <p:cNvGrpSpPr/>
        <p:nvPr/>
      </p:nvGrpSpPr>
      <p:grpSpPr>
        <a:xfrm>
          <a:off x="0" y="0"/>
          <a:ext cx="0" cy="0"/>
          <a:chOff x="0" y="0"/>
          <a:chExt cx="0" cy="0"/>
        </a:xfrm>
      </p:grpSpPr>
      <p:grpSp>
        <p:nvGrpSpPr>
          <p:cNvPr id="40" name="Graphic 95">
            <a:extLst>
              <a:ext uri="{FF2B5EF4-FFF2-40B4-BE49-F238E27FC236}">
                <a16:creationId xmlns:a16="http://schemas.microsoft.com/office/drawing/2014/main" id="{E0E644A5-0726-2D74-9444-B2B5701EBB0B}"/>
              </a:ext>
            </a:extLst>
          </p:cNvPr>
          <p:cNvGrpSpPr/>
          <p:nvPr userDrawn="1"/>
        </p:nvGrpSpPr>
        <p:grpSpPr>
          <a:xfrm>
            <a:off x="4159933" y="9923838"/>
            <a:ext cx="1509109" cy="423922"/>
            <a:chOff x="584588" y="9078286"/>
            <a:chExt cx="1509109" cy="423922"/>
          </a:xfrm>
          <a:solidFill>
            <a:srgbClr val="000000"/>
          </a:solidFill>
        </p:grpSpPr>
        <p:sp>
          <p:nvSpPr>
            <p:cNvPr id="41" name="Freeform 40">
              <a:extLst>
                <a:ext uri="{FF2B5EF4-FFF2-40B4-BE49-F238E27FC236}">
                  <a16:creationId xmlns:a16="http://schemas.microsoft.com/office/drawing/2014/main" id="{566B8B2E-F4A9-8A10-4500-81758B0CF5E6}"/>
                </a:ext>
              </a:extLst>
            </p:cNvPr>
            <p:cNvSpPr/>
            <p:nvPr/>
          </p:nvSpPr>
          <p:spPr>
            <a:xfrm>
              <a:off x="584588"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29C5F4"/>
              </a:solid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0D5B6715-FFB9-0C18-39E8-858735DB8D0E}"/>
                </a:ext>
              </a:extLst>
            </p:cNvPr>
            <p:cNvSpPr/>
            <p:nvPr/>
          </p:nvSpPr>
          <p:spPr>
            <a:xfrm>
              <a:off x="2069199" y="9078286"/>
              <a:ext cx="24498" cy="423922"/>
            </a:xfrm>
            <a:custGeom>
              <a:avLst/>
              <a:gdLst>
                <a:gd name="connsiteX0" fmla="*/ 0 w 24498"/>
                <a:gd name="connsiteY0" fmla="*/ 0 h 423922"/>
                <a:gd name="connsiteX1" fmla="*/ 0 w 24498"/>
                <a:gd name="connsiteY1" fmla="*/ 423923 h 423922"/>
              </a:gdLst>
              <a:ahLst/>
              <a:cxnLst>
                <a:cxn ang="0">
                  <a:pos x="connsiteX0" y="connsiteY0"/>
                </a:cxn>
                <a:cxn ang="0">
                  <a:pos x="connsiteX1" y="connsiteY1"/>
                </a:cxn>
              </a:cxnLst>
              <a:rect l="l" t="t" r="r" b="b"/>
              <a:pathLst>
                <a:path w="24498" h="423922">
                  <a:moveTo>
                    <a:pt x="0" y="0"/>
                  </a:moveTo>
                  <a:lnTo>
                    <a:pt x="0" y="423923"/>
                  </a:lnTo>
                </a:path>
              </a:pathLst>
            </a:custGeom>
            <a:ln w="24491" cap="flat">
              <a:solidFill>
                <a:srgbClr val="29C5F4"/>
              </a:solidFill>
              <a:prstDash val="solid"/>
              <a:miter/>
            </a:ln>
          </p:spPr>
          <p:txBody>
            <a:bodyPr rtlCol="0" anchor="ctr"/>
            <a:lstStyle/>
            <a:p>
              <a:endParaRPr lang="en-US"/>
            </a:p>
          </p:txBody>
        </p:sp>
      </p:grpSp>
      <p:sp>
        <p:nvSpPr>
          <p:cNvPr id="43" name="Text Placeholder 23">
            <a:extLst>
              <a:ext uri="{FF2B5EF4-FFF2-40B4-BE49-F238E27FC236}">
                <a16:creationId xmlns:a16="http://schemas.microsoft.com/office/drawing/2014/main" id="{FCFFF7BC-2D60-0894-85A3-9F3E99401141}"/>
              </a:ext>
            </a:extLst>
          </p:cNvPr>
          <p:cNvSpPr>
            <a:spLocks noGrp="1"/>
          </p:cNvSpPr>
          <p:nvPr>
            <p:ph type="body" sz="quarter" idx="17" hasCustomPrompt="1"/>
          </p:nvPr>
        </p:nvSpPr>
        <p:spPr>
          <a:xfrm>
            <a:off x="4204263" y="9963101"/>
            <a:ext cx="1230818" cy="419205"/>
          </a:xfrm>
          <a:prstGeom prst="rect">
            <a:avLst/>
          </a:prstGeom>
        </p:spPr>
        <p:txBody>
          <a:bodyPr>
            <a:noAutofit/>
          </a:bodyPr>
          <a:lstStyle>
            <a:lvl1pPr marL="0" indent="0" algn="l">
              <a:spcBef>
                <a:spcPts val="0"/>
              </a:spcBef>
              <a:buNone/>
              <a:defRPr sz="1000" b="0" i="0">
                <a:solidFill>
                  <a:srgbClr val="0B1430"/>
                </a:solidFill>
                <a:latin typeface="Calibri" panose="020F0502020204030204" pitchFamily="34" charset="0"/>
                <a:cs typeface="Calibri" panose="020F0502020204030204" pitchFamily="34" charset="0"/>
              </a:defRPr>
            </a:lvl1pPr>
          </a:lstStyle>
          <a:p>
            <a:pPr lvl="0"/>
            <a:r>
              <a:rPr lang="en-US"/>
              <a:t>2023 – 2024</a:t>
            </a:r>
          </a:p>
          <a:p>
            <a:pPr lvl="0"/>
            <a:r>
              <a:rPr lang="en-US"/>
              <a:t>Document Name</a:t>
            </a:r>
          </a:p>
        </p:txBody>
      </p:sp>
      <p:sp>
        <p:nvSpPr>
          <p:cNvPr id="44" name="Text Placeholder 23">
            <a:extLst>
              <a:ext uri="{FF2B5EF4-FFF2-40B4-BE49-F238E27FC236}">
                <a16:creationId xmlns:a16="http://schemas.microsoft.com/office/drawing/2014/main" id="{4FC9217A-9E44-3DC4-8004-1DCF6B17E700}"/>
              </a:ext>
            </a:extLst>
          </p:cNvPr>
          <p:cNvSpPr>
            <a:spLocks noGrp="1"/>
          </p:cNvSpPr>
          <p:nvPr>
            <p:ph type="body" sz="quarter" idx="18" hasCustomPrompt="1"/>
          </p:nvPr>
        </p:nvSpPr>
        <p:spPr>
          <a:xfrm>
            <a:off x="5768530" y="9956571"/>
            <a:ext cx="1509636" cy="391189"/>
          </a:xfrm>
          <a:prstGeom prst="rect">
            <a:avLst/>
          </a:prstGeom>
        </p:spPr>
        <p:txBody>
          <a:bodyPr>
            <a:noAutofit/>
          </a:bodyPr>
          <a:lstStyle>
            <a:lvl1pPr marL="0" indent="0" algn="l">
              <a:spcBef>
                <a:spcPts val="0"/>
              </a:spcBef>
              <a:buNone/>
              <a:defRPr sz="1000" b="0" i="0">
                <a:solidFill>
                  <a:srgbClr val="0B1430"/>
                </a:solidFill>
                <a:latin typeface="Calibri" panose="020F0502020204030204" pitchFamily="34" charset="0"/>
                <a:cs typeface="Calibri" panose="020F0502020204030204" pitchFamily="34" charset="0"/>
              </a:defRPr>
            </a:lvl1pPr>
          </a:lstStyle>
          <a:p>
            <a:pPr lvl="0"/>
            <a:r>
              <a:rPr lang="en-US"/>
              <a:t>By</a:t>
            </a:r>
          </a:p>
          <a:p>
            <a:pPr lvl="0"/>
            <a:r>
              <a:rPr lang="en-US"/>
              <a:t>Partner Name</a:t>
            </a:r>
          </a:p>
        </p:txBody>
      </p:sp>
      <p:pic>
        <p:nvPicPr>
          <p:cNvPr id="8" name="Picture 7">
            <a:extLst>
              <a:ext uri="{FF2B5EF4-FFF2-40B4-BE49-F238E27FC236}">
                <a16:creationId xmlns:a16="http://schemas.microsoft.com/office/drawing/2014/main" id="{7D27BA53-A56F-8D84-4AAD-D7AB7922B4E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84665" y="10005928"/>
            <a:ext cx="1529269" cy="332012"/>
          </a:xfrm>
          <a:prstGeom prst="rect">
            <a:avLst/>
          </a:prstGeom>
        </p:spPr>
      </p:pic>
      <p:sp>
        <p:nvSpPr>
          <p:cNvPr id="15" name="Rectangle 14">
            <a:extLst>
              <a:ext uri="{FF2B5EF4-FFF2-40B4-BE49-F238E27FC236}">
                <a16:creationId xmlns:a16="http://schemas.microsoft.com/office/drawing/2014/main" id="{DC28309D-0161-AA39-0A87-DB9EE095BC61}"/>
              </a:ext>
            </a:extLst>
          </p:cNvPr>
          <p:cNvSpPr/>
          <p:nvPr userDrawn="1"/>
        </p:nvSpPr>
        <p:spPr>
          <a:xfrm>
            <a:off x="-21689" y="6250559"/>
            <a:ext cx="4193871" cy="2979228"/>
          </a:xfrm>
          <a:prstGeom prst="rect">
            <a:avLst/>
          </a:pr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9347" tIns="24673" rIns="49347" bIns="24673" numCol="1" spcCol="0" rtlCol="0" fromWordArt="0" anchor="ctr" anchorCtr="0" forceAA="0" compatLnSpc="1">
            <a:prstTxWarp prst="textNoShape">
              <a:avLst/>
            </a:prstTxWarp>
            <a:noAutofit/>
          </a:bodyPr>
          <a:lstStyle/>
          <a:p>
            <a:endParaRPr lang="en-GB" sz="529"/>
          </a:p>
        </p:txBody>
      </p:sp>
      <p:pic>
        <p:nvPicPr>
          <p:cNvPr id="3" name="Picture 2">
            <a:extLst>
              <a:ext uri="{FF2B5EF4-FFF2-40B4-BE49-F238E27FC236}">
                <a16:creationId xmlns:a16="http://schemas.microsoft.com/office/drawing/2014/main" id="{0017ADFC-9AC3-6CD3-19E5-CB83C754D10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04263" y="309507"/>
            <a:ext cx="3144686" cy="1633603"/>
          </a:xfrm>
          <a:prstGeom prst="rect">
            <a:avLst/>
          </a:prstGeom>
        </p:spPr>
      </p:pic>
      <p:sp>
        <p:nvSpPr>
          <p:cNvPr id="9" name="Picture Placeholder 8">
            <a:extLst>
              <a:ext uri="{FF2B5EF4-FFF2-40B4-BE49-F238E27FC236}">
                <a16:creationId xmlns:a16="http://schemas.microsoft.com/office/drawing/2014/main" id="{8D7DD7FB-B0DB-C4C9-E5A2-BE3D73498116}"/>
              </a:ext>
            </a:extLst>
          </p:cNvPr>
          <p:cNvSpPr>
            <a:spLocks noGrp="1"/>
          </p:cNvSpPr>
          <p:nvPr>
            <p:ph type="pic" sz="quarter" idx="20"/>
          </p:nvPr>
        </p:nvSpPr>
        <p:spPr>
          <a:xfrm>
            <a:off x="-21689" y="2135348"/>
            <a:ext cx="7581364" cy="6421117"/>
          </a:xfrm>
          <a:custGeom>
            <a:avLst/>
            <a:gdLst>
              <a:gd name="connsiteX0" fmla="*/ 0 w 7581364"/>
              <a:gd name="connsiteY0" fmla="*/ 0 h 6421117"/>
              <a:gd name="connsiteX1" fmla="*/ 7581364 w 7581364"/>
              <a:gd name="connsiteY1" fmla="*/ 0 h 6421117"/>
              <a:gd name="connsiteX2" fmla="*/ 7581364 w 7581364"/>
              <a:gd name="connsiteY2" fmla="*/ 144423 h 6421117"/>
              <a:gd name="connsiteX3" fmla="*/ 7581364 w 7581364"/>
              <a:gd name="connsiteY3" fmla="*/ 6119944 h 6421117"/>
              <a:gd name="connsiteX4" fmla="*/ 7581364 w 7581364"/>
              <a:gd name="connsiteY4" fmla="*/ 6421117 h 6421117"/>
              <a:gd name="connsiteX5" fmla="*/ 4193871 w 7581364"/>
              <a:gd name="connsiteY5" fmla="*/ 6421117 h 6421117"/>
              <a:gd name="connsiteX6" fmla="*/ 4193871 w 7581364"/>
              <a:gd name="connsiteY6" fmla="*/ 6119944 h 6421117"/>
              <a:gd name="connsiteX7" fmla="*/ 4193871 w 7581364"/>
              <a:gd name="connsiteY7" fmla="*/ 4115211 h 6421117"/>
              <a:gd name="connsiteX8" fmla="*/ 0 w 7581364"/>
              <a:gd name="connsiteY8" fmla="*/ 4115211 h 6421117"/>
              <a:gd name="connsiteX9" fmla="*/ 0 w 7581364"/>
              <a:gd name="connsiteY9" fmla="*/ 3814038 h 642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81364" h="6421117">
                <a:moveTo>
                  <a:pt x="0" y="0"/>
                </a:moveTo>
                <a:lnTo>
                  <a:pt x="7581364" y="0"/>
                </a:lnTo>
                <a:lnTo>
                  <a:pt x="7581364" y="144423"/>
                </a:lnTo>
                <a:lnTo>
                  <a:pt x="7581364" y="6119944"/>
                </a:lnTo>
                <a:lnTo>
                  <a:pt x="7581364" y="6421117"/>
                </a:lnTo>
                <a:lnTo>
                  <a:pt x="4193871" y="6421117"/>
                </a:lnTo>
                <a:lnTo>
                  <a:pt x="4193871" y="6119944"/>
                </a:lnTo>
                <a:lnTo>
                  <a:pt x="4193871" y="4115211"/>
                </a:lnTo>
                <a:lnTo>
                  <a:pt x="0" y="4115211"/>
                </a:lnTo>
                <a:lnTo>
                  <a:pt x="0" y="3814038"/>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en-US"/>
              <a:t>Drag Your Image Here</a:t>
            </a:r>
          </a:p>
        </p:txBody>
      </p:sp>
    </p:spTree>
    <p:extLst>
      <p:ext uri="{BB962C8B-B14F-4D97-AF65-F5344CB8AC3E}">
        <p14:creationId xmlns:p14="http://schemas.microsoft.com/office/powerpoint/2010/main" val="1092501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Statement 05">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088C9B4-A1F9-AF40-B9F7-65EEAED2967F}"/>
              </a:ext>
            </a:extLst>
          </p:cNvPr>
          <p:cNvSpPr/>
          <p:nvPr userDrawn="1"/>
        </p:nvSpPr>
        <p:spPr>
          <a:xfrm>
            <a:off x="1888209" y="3577645"/>
            <a:ext cx="3783257" cy="3536523"/>
          </a:xfrm>
          <a:prstGeom prst="rect">
            <a:avLst/>
          </a:pr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13" name="Picture Placeholder 12">
            <a:extLst>
              <a:ext uri="{FF2B5EF4-FFF2-40B4-BE49-F238E27FC236}">
                <a16:creationId xmlns:a16="http://schemas.microsoft.com/office/drawing/2014/main" id="{63D4115E-60CA-864E-A2B1-256DD5A70E6E}"/>
              </a:ext>
            </a:extLst>
          </p:cNvPr>
          <p:cNvSpPr>
            <a:spLocks noGrp="1"/>
          </p:cNvSpPr>
          <p:nvPr>
            <p:ph type="pic" sz="quarter" idx="11"/>
          </p:nvPr>
        </p:nvSpPr>
        <p:spPr>
          <a:xfrm>
            <a:off x="0" y="0"/>
            <a:ext cx="7559675" cy="10691813"/>
          </a:xfrm>
          <a:custGeom>
            <a:avLst/>
            <a:gdLst>
              <a:gd name="connsiteX0" fmla="*/ 1888209 w 7559675"/>
              <a:gd name="connsiteY0" fmla="*/ 3577645 h 10691813"/>
              <a:gd name="connsiteX1" fmla="*/ 1888209 w 7559675"/>
              <a:gd name="connsiteY1" fmla="*/ 7114168 h 10691813"/>
              <a:gd name="connsiteX2" fmla="*/ 5671466 w 7559675"/>
              <a:gd name="connsiteY2" fmla="*/ 7114168 h 10691813"/>
              <a:gd name="connsiteX3" fmla="*/ 5671466 w 7559675"/>
              <a:gd name="connsiteY3" fmla="*/ 3577645 h 10691813"/>
              <a:gd name="connsiteX4" fmla="*/ 0 w 7559675"/>
              <a:gd name="connsiteY4" fmla="*/ 0 h 10691813"/>
              <a:gd name="connsiteX5" fmla="*/ 7559675 w 7559675"/>
              <a:gd name="connsiteY5" fmla="*/ 0 h 10691813"/>
              <a:gd name="connsiteX6" fmla="*/ 7559675 w 7559675"/>
              <a:gd name="connsiteY6" fmla="*/ 10691813 h 10691813"/>
              <a:gd name="connsiteX7" fmla="*/ 0 w 7559675"/>
              <a:gd name="connsiteY7" fmla="*/ 10691813 h 10691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59675" h="10691813">
                <a:moveTo>
                  <a:pt x="1888209" y="3577645"/>
                </a:moveTo>
                <a:lnTo>
                  <a:pt x="1888209" y="7114168"/>
                </a:lnTo>
                <a:lnTo>
                  <a:pt x="5671466" y="7114168"/>
                </a:lnTo>
                <a:lnTo>
                  <a:pt x="5671466" y="3577645"/>
                </a:lnTo>
                <a:close/>
                <a:moveTo>
                  <a:pt x="0" y="0"/>
                </a:moveTo>
                <a:lnTo>
                  <a:pt x="7559675" y="0"/>
                </a:lnTo>
                <a:lnTo>
                  <a:pt x="7559675" y="10691813"/>
                </a:lnTo>
                <a:lnTo>
                  <a:pt x="0" y="10691813"/>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7" name="Text Placeholder 32">
            <a:extLst>
              <a:ext uri="{FF2B5EF4-FFF2-40B4-BE49-F238E27FC236}">
                <a16:creationId xmlns:a16="http://schemas.microsoft.com/office/drawing/2014/main" id="{F4140FE7-5CD5-9049-AFE1-082365D6A138}"/>
              </a:ext>
            </a:extLst>
          </p:cNvPr>
          <p:cNvSpPr>
            <a:spLocks noGrp="1"/>
          </p:cNvSpPr>
          <p:nvPr>
            <p:ph type="body" sz="quarter" idx="13" hasCustomPrompt="1"/>
          </p:nvPr>
        </p:nvSpPr>
        <p:spPr>
          <a:xfrm>
            <a:off x="1888209" y="4304643"/>
            <a:ext cx="3783257" cy="1108498"/>
          </a:xfrm>
          <a:prstGeom prst="rect">
            <a:avLst/>
          </a:prstGeom>
        </p:spPr>
        <p:txBody>
          <a:bodyPr>
            <a:noAutofit/>
          </a:bodyPr>
          <a:lstStyle>
            <a:lvl1pPr marL="0" indent="0" algn="ctr">
              <a:lnSpc>
                <a:spcPts val="1980"/>
              </a:lnSpc>
              <a:spcBef>
                <a:spcPts val="0"/>
              </a:spcBef>
              <a:buNone/>
              <a:defRPr sz="1900" b="1"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QUOTE HERE</a:t>
            </a:r>
          </a:p>
          <a:p>
            <a:pPr lvl="0"/>
            <a:endParaRPr lang="en-US"/>
          </a:p>
        </p:txBody>
      </p:sp>
      <p:sp>
        <p:nvSpPr>
          <p:cNvPr id="10" name="Text Placeholder 32">
            <a:extLst>
              <a:ext uri="{FF2B5EF4-FFF2-40B4-BE49-F238E27FC236}">
                <a16:creationId xmlns:a16="http://schemas.microsoft.com/office/drawing/2014/main" id="{3ACBC58C-D900-5786-5257-B15E57B9A2CA}"/>
              </a:ext>
            </a:extLst>
          </p:cNvPr>
          <p:cNvSpPr>
            <a:spLocks noGrp="1"/>
          </p:cNvSpPr>
          <p:nvPr>
            <p:ph type="body" sz="quarter" idx="14" hasCustomPrompt="1"/>
          </p:nvPr>
        </p:nvSpPr>
        <p:spPr>
          <a:xfrm>
            <a:off x="1888208" y="6140139"/>
            <a:ext cx="3783257" cy="508311"/>
          </a:xfrm>
          <a:prstGeom prst="rect">
            <a:avLst/>
          </a:prstGeom>
        </p:spPr>
        <p:txBody>
          <a:bodyPr>
            <a:noAutofit/>
          </a:bodyPr>
          <a:lstStyle>
            <a:lvl1pPr marL="0" indent="0" algn="ctr">
              <a:lnSpc>
                <a:spcPts val="1980"/>
              </a:lnSpc>
              <a:spcBef>
                <a:spcPts val="0"/>
              </a:spcBef>
              <a:buNone/>
              <a:defRPr sz="12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NAME</a:t>
            </a:r>
          </a:p>
          <a:p>
            <a:pPr lvl="0"/>
            <a:endParaRPr lang="en-US"/>
          </a:p>
        </p:txBody>
      </p:sp>
    </p:spTree>
    <p:extLst>
      <p:ext uri="{BB962C8B-B14F-4D97-AF65-F5344CB8AC3E}">
        <p14:creationId xmlns:p14="http://schemas.microsoft.com/office/powerpoint/2010/main" val="258725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Photo Slide 02">
    <p:spTree>
      <p:nvGrpSpPr>
        <p:cNvPr id="1" name=""/>
        <p:cNvGrpSpPr/>
        <p:nvPr/>
      </p:nvGrpSpPr>
      <p:grpSpPr>
        <a:xfrm>
          <a:off x="0" y="0"/>
          <a:ext cx="0" cy="0"/>
          <a:chOff x="0" y="0"/>
          <a:chExt cx="0" cy="0"/>
        </a:xfrm>
      </p:grpSpPr>
      <p:sp>
        <p:nvSpPr>
          <p:cNvPr id="14" name="Picture Placeholder 4">
            <a:extLst>
              <a:ext uri="{FF2B5EF4-FFF2-40B4-BE49-F238E27FC236}">
                <a16:creationId xmlns:a16="http://schemas.microsoft.com/office/drawing/2014/main" id="{AE46E42E-E499-84CF-7DDA-438BAEB4924C}"/>
              </a:ext>
            </a:extLst>
          </p:cNvPr>
          <p:cNvSpPr>
            <a:spLocks noGrp="1"/>
          </p:cNvSpPr>
          <p:nvPr>
            <p:ph type="pic" sz="quarter" idx="12"/>
          </p:nvPr>
        </p:nvSpPr>
        <p:spPr>
          <a:xfrm>
            <a:off x="475926" y="486018"/>
            <a:ext cx="2855103" cy="6872725"/>
          </a:xfrm>
          <a:custGeom>
            <a:avLst/>
            <a:gdLst>
              <a:gd name="connsiteX0" fmla="*/ 0 w 7929031"/>
              <a:gd name="connsiteY0" fmla="*/ 0 h 10623785"/>
              <a:gd name="connsiteX1" fmla="*/ 7929031 w 7929031"/>
              <a:gd name="connsiteY1" fmla="*/ 0 h 10623785"/>
              <a:gd name="connsiteX2" fmla="*/ 7929031 w 7929031"/>
              <a:gd name="connsiteY2" fmla="*/ 10623785 h 10623785"/>
              <a:gd name="connsiteX3" fmla="*/ 0 w 7929031"/>
              <a:gd name="connsiteY3" fmla="*/ 10623785 h 10623785"/>
            </a:gdLst>
            <a:ahLst/>
            <a:cxnLst>
              <a:cxn ang="0">
                <a:pos x="connsiteX0" y="connsiteY0"/>
              </a:cxn>
              <a:cxn ang="0">
                <a:pos x="connsiteX1" y="connsiteY1"/>
              </a:cxn>
              <a:cxn ang="0">
                <a:pos x="connsiteX2" y="connsiteY2"/>
              </a:cxn>
              <a:cxn ang="0">
                <a:pos x="connsiteX3" y="connsiteY3"/>
              </a:cxn>
            </a:cxnLst>
            <a:rect l="l" t="t" r="r" b="b"/>
            <a:pathLst>
              <a:path w="7929031" h="10623785">
                <a:moveTo>
                  <a:pt x="0" y="0"/>
                </a:moveTo>
                <a:lnTo>
                  <a:pt x="7929031" y="0"/>
                </a:lnTo>
                <a:lnTo>
                  <a:pt x="7929031" y="10623785"/>
                </a:lnTo>
                <a:lnTo>
                  <a:pt x="0" y="10623785"/>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4" name="Rectangle 3">
            <a:extLst>
              <a:ext uri="{FF2B5EF4-FFF2-40B4-BE49-F238E27FC236}">
                <a16:creationId xmlns:a16="http://schemas.microsoft.com/office/drawing/2014/main" id="{77CF21C0-7FD9-B862-6BD4-D0EDBC412EA1}"/>
              </a:ext>
            </a:extLst>
          </p:cNvPr>
          <p:cNvSpPr/>
          <p:nvPr userDrawn="1"/>
        </p:nvSpPr>
        <p:spPr>
          <a:xfrm>
            <a:off x="0" y="7549680"/>
            <a:ext cx="6774024" cy="2656115"/>
          </a:xfrm>
          <a:prstGeom prst="rect">
            <a:avLst/>
          </a:pr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32">
            <a:extLst>
              <a:ext uri="{FF2B5EF4-FFF2-40B4-BE49-F238E27FC236}">
                <a16:creationId xmlns:a16="http://schemas.microsoft.com/office/drawing/2014/main" id="{7EA15CC7-3C96-C803-0380-B91F8E3179F8}"/>
              </a:ext>
            </a:extLst>
          </p:cNvPr>
          <p:cNvSpPr>
            <a:spLocks noGrp="1"/>
          </p:cNvSpPr>
          <p:nvPr>
            <p:ph type="body" sz="quarter" idx="61" hasCustomPrompt="1"/>
          </p:nvPr>
        </p:nvSpPr>
        <p:spPr>
          <a:xfrm>
            <a:off x="2982686" y="916143"/>
            <a:ext cx="3483429" cy="586086"/>
          </a:xfrm>
          <a:prstGeom prst="rect">
            <a:avLst/>
          </a:prstGeom>
          <a:gradFill>
            <a:gsLst>
              <a:gs pos="0">
                <a:srgbClr val="8551A1"/>
              </a:gs>
              <a:gs pos="35350">
                <a:srgbClr val="6363AC"/>
              </a:gs>
              <a:gs pos="100000">
                <a:srgbClr val="26C4F4"/>
              </a:gs>
            </a:gsLst>
            <a:lin ang="0" scaled="0"/>
          </a:gradFill>
        </p:spPr>
        <p:txBody>
          <a:bodyPr anchor="ctr">
            <a:noAutofit/>
          </a:bodyPr>
          <a:lstStyle>
            <a:lvl1pPr marL="407988" indent="0" algn="l">
              <a:lnSpc>
                <a:spcPts val="3800"/>
              </a:lnSpc>
              <a:spcBef>
                <a:spcPts val="0"/>
              </a:spcBef>
              <a:buNone/>
              <a:tabLst/>
              <a:defRPr sz="30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US"/>
              <a:t>HEADING</a:t>
            </a:r>
          </a:p>
        </p:txBody>
      </p:sp>
      <p:sp>
        <p:nvSpPr>
          <p:cNvPr id="17" name="Text Placeholder 32">
            <a:extLst>
              <a:ext uri="{FF2B5EF4-FFF2-40B4-BE49-F238E27FC236}">
                <a16:creationId xmlns:a16="http://schemas.microsoft.com/office/drawing/2014/main" id="{DD29B760-D511-B534-9549-6F6C2F176E5F}"/>
              </a:ext>
            </a:extLst>
          </p:cNvPr>
          <p:cNvSpPr>
            <a:spLocks noGrp="1"/>
          </p:cNvSpPr>
          <p:nvPr>
            <p:ph type="body" sz="quarter" idx="48" hasCustomPrompt="1"/>
          </p:nvPr>
        </p:nvSpPr>
        <p:spPr>
          <a:xfrm>
            <a:off x="3490546" y="1932354"/>
            <a:ext cx="2975569" cy="5426389"/>
          </a:xfrm>
          <a:prstGeom prst="rect">
            <a:avLst/>
          </a:prstGeom>
        </p:spPr>
        <p:txBody>
          <a:bodyPr numCol="1" spcCol="288000" anchor="t">
            <a:noAutofit/>
          </a:bodyPr>
          <a:lstStyle>
            <a:lvl1pPr marL="0" indent="0" algn="l">
              <a:lnSpc>
                <a:spcPct val="100000"/>
              </a:lnSpc>
              <a:spcBef>
                <a:spcPts val="0"/>
              </a:spcBef>
              <a:buNone/>
              <a:defRPr sz="1100" b="0" i="0">
                <a:solidFill>
                  <a:srgbClr val="1D4C6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a:t>
            </a:r>
            <a:endParaRPr lang="en-US"/>
          </a:p>
        </p:txBody>
      </p:sp>
      <p:sp>
        <p:nvSpPr>
          <p:cNvPr id="23" name="Text Placeholder 32">
            <a:extLst>
              <a:ext uri="{FF2B5EF4-FFF2-40B4-BE49-F238E27FC236}">
                <a16:creationId xmlns:a16="http://schemas.microsoft.com/office/drawing/2014/main" id="{6A55AF01-462E-D43F-42C7-EE0825567026}"/>
              </a:ext>
            </a:extLst>
          </p:cNvPr>
          <p:cNvSpPr>
            <a:spLocks noGrp="1"/>
          </p:cNvSpPr>
          <p:nvPr>
            <p:ph type="body" sz="quarter" idx="62" hasCustomPrompt="1"/>
          </p:nvPr>
        </p:nvSpPr>
        <p:spPr>
          <a:xfrm>
            <a:off x="650097" y="7863774"/>
            <a:ext cx="2540972" cy="1911895"/>
          </a:xfrm>
          <a:prstGeom prst="rect">
            <a:avLst/>
          </a:prstGeom>
          <a:noFill/>
        </p:spPr>
        <p:txBody>
          <a:bodyPr anchor="t">
            <a:noAutofit/>
          </a:bodyPr>
          <a:lstStyle>
            <a:lvl1pPr marL="20638" indent="0" algn="l">
              <a:lnSpc>
                <a:spcPts val="3800"/>
              </a:lnSpc>
              <a:spcBef>
                <a:spcPts val="0"/>
              </a:spcBef>
              <a:buNone/>
              <a:tabLst/>
              <a:defRPr sz="30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US"/>
              <a:t>HEADING</a:t>
            </a:r>
          </a:p>
        </p:txBody>
      </p:sp>
      <p:sp>
        <p:nvSpPr>
          <p:cNvPr id="24" name="Text Placeholder 32">
            <a:extLst>
              <a:ext uri="{FF2B5EF4-FFF2-40B4-BE49-F238E27FC236}">
                <a16:creationId xmlns:a16="http://schemas.microsoft.com/office/drawing/2014/main" id="{6314CB48-C099-200B-4341-A0C2B016D7A6}"/>
              </a:ext>
            </a:extLst>
          </p:cNvPr>
          <p:cNvSpPr>
            <a:spLocks noGrp="1"/>
          </p:cNvSpPr>
          <p:nvPr>
            <p:ph type="body" sz="quarter" idx="63" hasCustomPrompt="1"/>
          </p:nvPr>
        </p:nvSpPr>
        <p:spPr>
          <a:xfrm>
            <a:off x="3426150" y="7863774"/>
            <a:ext cx="2975569" cy="1911895"/>
          </a:xfrm>
          <a:prstGeom prst="rect">
            <a:avLst/>
          </a:prstGeom>
        </p:spPr>
        <p:txBody>
          <a:bodyPr numCol="1" spcCol="288000" anchor="t">
            <a:noAutofit/>
          </a:bodyPr>
          <a:lstStyle>
            <a:lvl1pPr marL="0" indent="0" algn="l">
              <a:lnSpc>
                <a:spcPct val="100000"/>
              </a:lnSpc>
              <a:spcBef>
                <a:spcPts val="0"/>
              </a:spcBef>
              <a:buNone/>
              <a:defRPr sz="11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a:t>
            </a:r>
            <a:endParaRPr lang="en-US"/>
          </a:p>
        </p:txBody>
      </p:sp>
      <p:sp>
        <p:nvSpPr>
          <p:cNvPr id="8" name="Slide Number Placeholder 5">
            <a:extLst>
              <a:ext uri="{FF2B5EF4-FFF2-40B4-BE49-F238E27FC236}">
                <a16:creationId xmlns:a16="http://schemas.microsoft.com/office/drawing/2014/main" id="{82CB28A3-6E2A-3E8B-D5E6-3E37EA10B74B}"/>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01010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a:p>
        </p:txBody>
      </p:sp>
    </p:spTree>
    <p:extLst>
      <p:ext uri="{BB962C8B-B14F-4D97-AF65-F5344CB8AC3E}">
        <p14:creationId xmlns:p14="http://schemas.microsoft.com/office/powerpoint/2010/main" val="16991817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inal Slide 01">
    <p:spTree>
      <p:nvGrpSpPr>
        <p:cNvPr id="1" name=""/>
        <p:cNvGrpSpPr/>
        <p:nvPr/>
      </p:nvGrpSpPr>
      <p:grpSpPr>
        <a:xfrm>
          <a:off x="0" y="0"/>
          <a:ext cx="0" cy="0"/>
          <a:chOff x="0" y="0"/>
          <a:chExt cx="0" cy="0"/>
        </a:xfrm>
      </p:grpSpPr>
      <p:sp>
        <p:nvSpPr>
          <p:cNvPr id="10" name="Picture Placeholder 3">
            <a:extLst>
              <a:ext uri="{FF2B5EF4-FFF2-40B4-BE49-F238E27FC236}">
                <a16:creationId xmlns:a16="http://schemas.microsoft.com/office/drawing/2014/main" id="{13E7E78D-FA00-F8B6-8115-0F327BDFD273}"/>
              </a:ext>
            </a:extLst>
          </p:cNvPr>
          <p:cNvSpPr>
            <a:spLocks noGrp="1"/>
          </p:cNvSpPr>
          <p:nvPr>
            <p:ph type="pic" sz="quarter" idx="10"/>
          </p:nvPr>
        </p:nvSpPr>
        <p:spPr>
          <a:xfrm>
            <a:off x="-1" y="2102381"/>
            <a:ext cx="7559675" cy="7291461"/>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50" name="Text Placeholder 32">
            <a:extLst>
              <a:ext uri="{FF2B5EF4-FFF2-40B4-BE49-F238E27FC236}">
                <a16:creationId xmlns:a16="http://schemas.microsoft.com/office/drawing/2014/main" id="{396F404A-5F51-4BEC-518A-41B5D4998D57}"/>
              </a:ext>
            </a:extLst>
          </p:cNvPr>
          <p:cNvSpPr>
            <a:spLocks noGrp="1"/>
          </p:cNvSpPr>
          <p:nvPr>
            <p:ph type="body" sz="quarter" idx="30" hasCustomPrompt="1"/>
          </p:nvPr>
        </p:nvSpPr>
        <p:spPr>
          <a:xfrm>
            <a:off x="4444372" y="9065038"/>
            <a:ext cx="3115303" cy="536162"/>
          </a:xfrm>
          <a:prstGeom prst="rect">
            <a:avLst/>
          </a:prstGeom>
          <a:solidFill>
            <a:srgbClr val="0B1430"/>
          </a:solidFill>
        </p:spPr>
        <p:txBody>
          <a:bodyPr anchor="ctr">
            <a:noAutofit/>
          </a:bodyPr>
          <a:lstStyle>
            <a:lvl1pPr marL="0" indent="0" algn="ctr">
              <a:buNone/>
              <a:defRPr sz="20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err="1"/>
              <a:t>www.website.eu</a:t>
            </a:r>
            <a:endParaRPr lang="en-US"/>
          </a:p>
        </p:txBody>
      </p:sp>
      <p:sp>
        <p:nvSpPr>
          <p:cNvPr id="51" name="Text Placeholder 32">
            <a:extLst>
              <a:ext uri="{FF2B5EF4-FFF2-40B4-BE49-F238E27FC236}">
                <a16:creationId xmlns:a16="http://schemas.microsoft.com/office/drawing/2014/main" id="{B8380AE6-F6F8-0F31-1E9D-EC9B04EB4D25}"/>
              </a:ext>
            </a:extLst>
          </p:cNvPr>
          <p:cNvSpPr>
            <a:spLocks noGrp="1"/>
          </p:cNvSpPr>
          <p:nvPr>
            <p:ph type="body" sz="quarter" idx="47" hasCustomPrompt="1"/>
          </p:nvPr>
        </p:nvSpPr>
        <p:spPr>
          <a:xfrm>
            <a:off x="3779836" y="7507964"/>
            <a:ext cx="3282596" cy="781609"/>
          </a:xfrm>
          <a:prstGeom prst="rect">
            <a:avLst/>
          </a:prstGeom>
        </p:spPr>
        <p:txBody>
          <a:bodyPr>
            <a:noAutofit/>
          </a:bodyPr>
          <a:lstStyle>
            <a:lvl1pPr marL="0" indent="0" algn="r">
              <a:buNone/>
              <a:defRPr sz="1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a:t>Follow our journey</a:t>
            </a:r>
          </a:p>
        </p:txBody>
      </p:sp>
      <p:pic>
        <p:nvPicPr>
          <p:cNvPr id="2" name="Picture 1">
            <a:extLst>
              <a:ext uri="{FF2B5EF4-FFF2-40B4-BE49-F238E27FC236}">
                <a16:creationId xmlns:a16="http://schemas.microsoft.com/office/drawing/2014/main" id="{709C6888-3791-7639-3FCE-A917E457EC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133480" y="309507"/>
            <a:ext cx="3144686" cy="1633603"/>
          </a:xfrm>
          <a:prstGeom prst="rect">
            <a:avLst/>
          </a:prstGeom>
        </p:spPr>
      </p:pic>
      <p:sp>
        <p:nvSpPr>
          <p:cNvPr id="3" name="TextBox 2">
            <a:extLst>
              <a:ext uri="{FF2B5EF4-FFF2-40B4-BE49-F238E27FC236}">
                <a16:creationId xmlns:a16="http://schemas.microsoft.com/office/drawing/2014/main" id="{1E0E82D0-E771-B753-B850-F1FE0E1ADFA5}"/>
              </a:ext>
            </a:extLst>
          </p:cNvPr>
          <p:cNvSpPr txBox="1"/>
          <p:nvPr userDrawn="1"/>
        </p:nvSpPr>
        <p:spPr>
          <a:xfrm>
            <a:off x="2063689" y="9985235"/>
            <a:ext cx="3760335" cy="461665"/>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600" b="0" i="0" u="none" strike="noStrike" dirty="0">
                <a:solidFill>
                  <a:srgbClr val="0B3A5B"/>
                </a:solidFill>
                <a:effectLst/>
                <a:latin typeface="Calibri" panose="020F0502020204030204" pitchFamily="34" charset="0"/>
                <a:cs typeface="Calibri" panose="020F0502020204030204" pitchFamily="34" charset="0"/>
              </a:rPr>
              <a:t>Von der </a:t>
            </a:r>
            <a:r>
              <a:rPr lang="en-US" sz="600" b="0" i="0" u="none" strike="noStrike" dirty="0" err="1">
                <a:solidFill>
                  <a:srgbClr val="0B3A5B"/>
                </a:solidFill>
                <a:effectLst/>
                <a:latin typeface="Calibri" panose="020F0502020204030204" pitchFamily="34" charset="0"/>
                <a:cs typeface="Calibri" panose="020F0502020204030204" pitchFamily="34" charset="0"/>
              </a:rPr>
              <a:t>Europäischen</a:t>
            </a:r>
            <a:r>
              <a:rPr lang="en-US" sz="600" b="0" i="0" u="none" strike="noStrike" dirty="0">
                <a:solidFill>
                  <a:srgbClr val="0B3A5B"/>
                </a:solidFill>
                <a:effectLst/>
                <a:latin typeface="Calibri" panose="020F0502020204030204" pitchFamily="34" charset="0"/>
                <a:cs typeface="Calibri" panose="020F0502020204030204" pitchFamily="34" charset="0"/>
              </a:rPr>
              <a:t> Union </a:t>
            </a:r>
            <a:r>
              <a:rPr lang="en-US" sz="600" b="0" i="0" u="none" strike="noStrike" dirty="0" err="1">
                <a:solidFill>
                  <a:srgbClr val="0B3A5B"/>
                </a:solidFill>
                <a:effectLst/>
                <a:latin typeface="Calibri" panose="020F0502020204030204" pitchFamily="34" charset="0"/>
                <a:cs typeface="Calibri" panose="020F0502020204030204" pitchFamily="34" charset="0"/>
              </a:rPr>
              <a:t>kofinanziert</a:t>
            </a:r>
            <a:r>
              <a:rPr lang="en-US" sz="600" b="0" i="0" u="none" strike="noStrike" dirty="0">
                <a:solidFill>
                  <a:srgbClr val="0B3A5B"/>
                </a:solidFill>
                <a:effectLst/>
                <a:latin typeface="Calibri" panose="020F0502020204030204" pitchFamily="34" charset="0"/>
                <a:cs typeface="Calibri" panose="020F0502020204030204" pitchFamily="34" charset="0"/>
              </a:rPr>
              <a:t>. Die </a:t>
            </a:r>
            <a:r>
              <a:rPr lang="en-US" sz="600" b="0" i="0" u="none" strike="noStrike" dirty="0" err="1">
                <a:solidFill>
                  <a:srgbClr val="0B3A5B"/>
                </a:solidFill>
                <a:effectLst/>
                <a:latin typeface="Calibri" panose="020F0502020204030204" pitchFamily="34" charset="0"/>
                <a:cs typeface="Calibri" panose="020F0502020204030204" pitchFamily="34" charset="0"/>
              </a:rPr>
              <a:t>geäußerten</a:t>
            </a:r>
            <a:r>
              <a:rPr lang="en-US" sz="600" b="0" i="0" u="none" strike="noStrike" dirty="0">
                <a:solidFill>
                  <a:srgbClr val="0B3A5B"/>
                </a:solidFill>
                <a:effectLst/>
                <a:latin typeface="Calibri" panose="020F0502020204030204" pitchFamily="34" charset="0"/>
                <a:cs typeface="Calibri" panose="020F0502020204030204" pitchFamily="34" charset="0"/>
              </a:rPr>
              <a:t> </a:t>
            </a:r>
            <a:r>
              <a:rPr lang="en-US" sz="600" b="0" i="0" u="none" strike="noStrike" dirty="0" err="1">
                <a:solidFill>
                  <a:srgbClr val="0B3A5B"/>
                </a:solidFill>
                <a:effectLst/>
                <a:latin typeface="Calibri" panose="020F0502020204030204" pitchFamily="34" charset="0"/>
                <a:cs typeface="Calibri" panose="020F0502020204030204" pitchFamily="34" charset="0"/>
              </a:rPr>
              <a:t>Ansichten</a:t>
            </a:r>
            <a:r>
              <a:rPr lang="en-US" sz="600" b="0" i="0" u="none" strike="noStrike" dirty="0">
                <a:solidFill>
                  <a:srgbClr val="0B3A5B"/>
                </a:solidFill>
                <a:effectLst/>
                <a:latin typeface="Calibri" panose="020F0502020204030204" pitchFamily="34" charset="0"/>
                <a:cs typeface="Calibri" panose="020F0502020204030204" pitchFamily="34" charset="0"/>
              </a:rPr>
              <a:t> und </a:t>
            </a:r>
            <a:r>
              <a:rPr lang="en-US" sz="600" b="0" i="0" u="none" strike="noStrike" dirty="0" err="1">
                <a:solidFill>
                  <a:srgbClr val="0B3A5B"/>
                </a:solidFill>
                <a:effectLst/>
                <a:latin typeface="Calibri" panose="020F0502020204030204" pitchFamily="34" charset="0"/>
                <a:cs typeface="Calibri" panose="020F0502020204030204" pitchFamily="34" charset="0"/>
              </a:rPr>
              <a:t>Meinungen</a:t>
            </a:r>
            <a:r>
              <a:rPr lang="en-US" sz="600" b="0" i="0" u="none" strike="noStrike" dirty="0">
                <a:solidFill>
                  <a:srgbClr val="0B3A5B"/>
                </a:solidFill>
                <a:effectLst/>
                <a:latin typeface="Calibri" panose="020F0502020204030204" pitchFamily="34" charset="0"/>
                <a:cs typeface="Calibri" panose="020F0502020204030204" pitchFamily="34" charset="0"/>
              </a:rPr>
              <a:t> </a:t>
            </a:r>
            <a:r>
              <a:rPr lang="en-US" sz="600" b="0" i="0" u="none" strike="noStrike" dirty="0" err="1">
                <a:solidFill>
                  <a:srgbClr val="0B3A5B"/>
                </a:solidFill>
                <a:effectLst/>
                <a:latin typeface="Calibri" panose="020F0502020204030204" pitchFamily="34" charset="0"/>
                <a:cs typeface="Calibri" panose="020F0502020204030204" pitchFamily="34" charset="0"/>
              </a:rPr>
              <a:t>entsprechen</a:t>
            </a:r>
            <a:r>
              <a:rPr lang="en-US" sz="600" b="0" i="0" u="none" strike="noStrike" dirty="0">
                <a:solidFill>
                  <a:srgbClr val="0B3A5B"/>
                </a:solidFill>
                <a:effectLst/>
                <a:latin typeface="Calibri" panose="020F0502020204030204" pitchFamily="34" charset="0"/>
                <a:cs typeface="Calibri" panose="020F0502020204030204" pitchFamily="34" charset="0"/>
              </a:rPr>
              <a:t> </a:t>
            </a:r>
            <a:r>
              <a:rPr lang="en-US" sz="600" b="0" i="0" u="none" strike="noStrike" dirty="0" err="1">
                <a:solidFill>
                  <a:srgbClr val="0B3A5B"/>
                </a:solidFill>
                <a:effectLst/>
                <a:latin typeface="Calibri" panose="020F0502020204030204" pitchFamily="34" charset="0"/>
                <a:cs typeface="Calibri" panose="020F0502020204030204" pitchFamily="34" charset="0"/>
              </a:rPr>
              <a:t>jedoch</a:t>
            </a:r>
            <a:r>
              <a:rPr lang="en-US" sz="600" b="0" i="0" u="none" strike="noStrike" dirty="0">
                <a:solidFill>
                  <a:srgbClr val="0B3A5B"/>
                </a:solidFill>
                <a:effectLst/>
                <a:latin typeface="Calibri" panose="020F0502020204030204" pitchFamily="34" charset="0"/>
                <a:cs typeface="Calibri" panose="020F0502020204030204" pitchFamily="34" charset="0"/>
              </a:rPr>
              <a:t> </a:t>
            </a:r>
            <a:r>
              <a:rPr lang="en-US" sz="600" b="0" i="0" u="none" strike="noStrike" dirty="0" err="1">
                <a:solidFill>
                  <a:srgbClr val="0B3A5B"/>
                </a:solidFill>
                <a:effectLst/>
                <a:latin typeface="Calibri" panose="020F0502020204030204" pitchFamily="34" charset="0"/>
                <a:cs typeface="Calibri" panose="020F0502020204030204" pitchFamily="34" charset="0"/>
              </a:rPr>
              <a:t>ausschließlich</a:t>
            </a:r>
            <a:r>
              <a:rPr lang="en-US" sz="600" b="0" i="0" u="none" strike="noStrike" dirty="0">
                <a:solidFill>
                  <a:srgbClr val="0B3A5B"/>
                </a:solidFill>
                <a:effectLst/>
                <a:latin typeface="Calibri" panose="020F0502020204030204" pitchFamily="34" charset="0"/>
                <a:cs typeface="Calibri" panose="020F0502020204030204" pitchFamily="34" charset="0"/>
              </a:rPr>
              <a:t> </a:t>
            </a:r>
            <a:r>
              <a:rPr lang="en-US" sz="600" b="0" i="0" u="none" strike="noStrike" dirty="0" err="1">
                <a:solidFill>
                  <a:srgbClr val="0B3A5B"/>
                </a:solidFill>
                <a:effectLst/>
                <a:latin typeface="Calibri" panose="020F0502020204030204" pitchFamily="34" charset="0"/>
                <a:cs typeface="Calibri" panose="020F0502020204030204" pitchFamily="34" charset="0"/>
              </a:rPr>
              <a:t>denen</a:t>
            </a:r>
            <a:r>
              <a:rPr lang="en-US" sz="600" b="0" i="0" u="none" strike="noStrike" dirty="0">
                <a:solidFill>
                  <a:srgbClr val="0B3A5B"/>
                </a:solidFill>
                <a:effectLst/>
                <a:latin typeface="Calibri" panose="020F0502020204030204" pitchFamily="34" charset="0"/>
                <a:cs typeface="Calibri" panose="020F0502020204030204" pitchFamily="34" charset="0"/>
              </a:rPr>
              <a:t> des </a:t>
            </a:r>
            <a:r>
              <a:rPr lang="en-US" sz="600" b="0" i="0" u="none" strike="noStrike" dirty="0" err="1">
                <a:solidFill>
                  <a:srgbClr val="0B3A5B"/>
                </a:solidFill>
                <a:effectLst/>
                <a:latin typeface="Calibri" panose="020F0502020204030204" pitchFamily="34" charset="0"/>
                <a:cs typeface="Calibri" panose="020F0502020204030204" pitchFamily="34" charset="0"/>
              </a:rPr>
              <a:t>Autors</a:t>
            </a:r>
            <a:r>
              <a:rPr lang="en-US" sz="600" b="0" i="0" u="none" strike="noStrike" dirty="0">
                <a:solidFill>
                  <a:srgbClr val="0B3A5B"/>
                </a:solidFill>
                <a:effectLst/>
                <a:latin typeface="Calibri" panose="020F0502020204030204" pitchFamily="34" charset="0"/>
                <a:cs typeface="Calibri" panose="020F0502020204030204" pitchFamily="34" charset="0"/>
              </a:rPr>
              <a:t> </a:t>
            </a:r>
            <a:r>
              <a:rPr lang="en-US" sz="600" b="0" i="0" u="none" strike="noStrike" dirty="0" err="1">
                <a:solidFill>
                  <a:srgbClr val="0B3A5B"/>
                </a:solidFill>
                <a:effectLst/>
                <a:latin typeface="Calibri" panose="020F0502020204030204" pitchFamily="34" charset="0"/>
                <a:cs typeface="Calibri" panose="020F0502020204030204" pitchFamily="34" charset="0"/>
              </a:rPr>
              <a:t>bzw</a:t>
            </a:r>
            <a:r>
              <a:rPr lang="en-US" sz="600" b="0" i="0" u="none" strike="noStrike" dirty="0">
                <a:solidFill>
                  <a:srgbClr val="0B3A5B"/>
                </a:solidFill>
                <a:effectLst/>
                <a:latin typeface="Calibri" panose="020F0502020204030204" pitchFamily="34" charset="0"/>
                <a:cs typeface="Calibri" panose="020F0502020204030204" pitchFamily="34" charset="0"/>
              </a:rPr>
              <a:t>. der </a:t>
            </a:r>
            <a:r>
              <a:rPr lang="en-US" sz="600" b="0" i="0" u="none" strike="noStrike" dirty="0" err="1">
                <a:solidFill>
                  <a:srgbClr val="0B3A5B"/>
                </a:solidFill>
                <a:effectLst/>
                <a:latin typeface="Calibri" panose="020F0502020204030204" pitchFamily="34" charset="0"/>
                <a:cs typeface="Calibri" panose="020F0502020204030204" pitchFamily="34" charset="0"/>
              </a:rPr>
              <a:t>Autoren</a:t>
            </a:r>
            <a:r>
              <a:rPr lang="en-US" sz="600" b="0" i="0" u="none" strike="noStrike" dirty="0">
                <a:solidFill>
                  <a:srgbClr val="0B3A5B"/>
                </a:solidFill>
                <a:effectLst/>
                <a:latin typeface="Calibri" panose="020F0502020204030204" pitchFamily="34" charset="0"/>
                <a:cs typeface="Calibri" panose="020F0502020204030204" pitchFamily="34" charset="0"/>
              </a:rPr>
              <a:t> und </a:t>
            </a:r>
            <a:r>
              <a:rPr lang="en-US" sz="600" b="0" i="0" u="none" strike="noStrike" dirty="0" err="1">
                <a:solidFill>
                  <a:srgbClr val="0B3A5B"/>
                </a:solidFill>
                <a:effectLst/>
                <a:latin typeface="Calibri" panose="020F0502020204030204" pitchFamily="34" charset="0"/>
                <a:cs typeface="Calibri" panose="020F0502020204030204" pitchFamily="34" charset="0"/>
              </a:rPr>
              <a:t>spiegeln</a:t>
            </a:r>
            <a:r>
              <a:rPr lang="en-US" sz="600" b="0" i="0" u="none" strike="noStrike" dirty="0">
                <a:solidFill>
                  <a:srgbClr val="0B3A5B"/>
                </a:solidFill>
                <a:effectLst/>
                <a:latin typeface="Calibri" panose="020F0502020204030204" pitchFamily="34" charset="0"/>
                <a:cs typeface="Calibri" panose="020F0502020204030204" pitchFamily="34" charset="0"/>
              </a:rPr>
              <a:t> </a:t>
            </a:r>
            <a:r>
              <a:rPr lang="en-US" sz="600" b="0" i="0" u="none" strike="noStrike" dirty="0" err="1">
                <a:solidFill>
                  <a:srgbClr val="0B3A5B"/>
                </a:solidFill>
                <a:effectLst/>
                <a:latin typeface="Calibri" panose="020F0502020204030204" pitchFamily="34" charset="0"/>
                <a:cs typeface="Calibri" panose="020F0502020204030204" pitchFamily="34" charset="0"/>
              </a:rPr>
              <a:t>nicht</a:t>
            </a:r>
            <a:r>
              <a:rPr lang="en-US" sz="600" b="0" i="0" u="none" strike="noStrike" dirty="0">
                <a:solidFill>
                  <a:srgbClr val="0B3A5B"/>
                </a:solidFill>
                <a:effectLst/>
                <a:latin typeface="Calibri" panose="020F0502020204030204" pitchFamily="34" charset="0"/>
                <a:cs typeface="Calibri" panose="020F0502020204030204" pitchFamily="34" charset="0"/>
              </a:rPr>
              <a:t> </a:t>
            </a:r>
            <a:r>
              <a:rPr lang="en-US" sz="600" b="0" i="0" u="none" strike="noStrike" dirty="0" err="1">
                <a:solidFill>
                  <a:srgbClr val="0B3A5B"/>
                </a:solidFill>
                <a:effectLst/>
                <a:latin typeface="Calibri" panose="020F0502020204030204" pitchFamily="34" charset="0"/>
                <a:cs typeface="Calibri" panose="020F0502020204030204" pitchFamily="34" charset="0"/>
              </a:rPr>
              <a:t>zwingend</a:t>
            </a:r>
            <a:r>
              <a:rPr lang="en-US" sz="600" b="0" i="0" u="none" strike="noStrike" dirty="0">
                <a:solidFill>
                  <a:srgbClr val="0B3A5B"/>
                </a:solidFill>
                <a:effectLst/>
                <a:latin typeface="Calibri" panose="020F0502020204030204" pitchFamily="34" charset="0"/>
                <a:cs typeface="Calibri" panose="020F0502020204030204" pitchFamily="34" charset="0"/>
              </a:rPr>
              <a:t> die der </a:t>
            </a:r>
            <a:r>
              <a:rPr lang="en-US" sz="600" b="0" i="0" u="none" strike="noStrike" dirty="0" err="1">
                <a:solidFill>
                  <a:srgbClr val="0B3A5B"/>
                </a:solidFill>
                <a:effectLst/>
                <a:latin typeface="Calibri" panose="020F0502020204030204" pitchFamily="34" charset="0"/>
                <a:cs typeface="Calibri" panose="020F0502020204030204" pitchFamily="34" charset="0"/>
              </a:rPr>
              <a:t>Europäischen</a:t>
            </a:r>
            <a:r>
              <a:rPr lang="en-US" sz="600" b="0" i="0" u="none" strike="noStrike" dirty="0">
                <a:solidFill>
                  <a:srgbClr val="0B3A5B"/>
                </a:solidFill>
                <a:effectLst/>
                <a:latin typeface="Calibri" panose="020F0502020204030204" pitchFamily="34" charset="0"/>
                <a:cs typeface="Calibri" panose="020F0502020204030204" pitchFamily="34" charset="0"/>
              </a:rPr>
              <a:t> Union </a:t>
            </a:r>
            <a:r>
              <a:rPr lang="en-US" sz="600" b="0" i="0" u="none" strike="noStrike" dirty="0" err="1">
                <a:solidFill>
                  <a:srgbClr val="0B3A5B"/>
                </a:solidFill>
                <a:effectLst/>
                <a:latin typeface="Calibri" panose="020F0502020204030204" pitchFamily="34" charset="0"/>
                <a:cs typeface="Calibri" panose="020F0502020204030204" pitchFamily="34" charset="0"/>
              </a:rPr>
              <a:t>oder</a:t>
            </a:r>
            <a:r>
              <a:rPr lang="en-US" sz="600" b="0" i="0" u="none" strike="noStrike" dirty="0">
                <a:solidFill>
                  <a:srgbClr val="0B3A5B"/>
                </a:solidFill>
                <a:effectLst/>
                <a:latin typeface="Calibri" panose="020F0502020204030204" pitchFamily="34" charset="0"/>
                <a:cs typeface="Calibri" panose="020F0502020204030204" pitchFamily="34" charset="0"/>
              </a:rPr>
              <a:t> der Stiftung für die </a:t>
            </a:r>
            <a:r>
              <a:rPr lang="en-US" sz="600" b="0" i="0" u="none" strike="noStrike" dirty="0" err="1">
                <a:solidFill>
                  <a:srgbClr val="0B3A5B"/>
                </a:solidFill>
                <a:effectLst/>
                <a:latin typeface="Calibri" panose="020F0502020204030204" pitchFamily="34" charset="0"/>
                <a:cs typeface="Calibri" panose="020F0502020204030204" pitchFamily="34" charset="0"/>
              </a:rPr>
              <a:t>Entwicklung</a:t>
            </a:r>
            <a:r>
              <a:rPr lang="en-US" sz="600" b="0" i="0" u="none" strike="noStrike" dirty="0">
                <a:solidFill>
                  <a:srgbClr val="0B3A5B"/>
                </a:solidFill>
                <a:effectLst/>
                <a:latin typeface="Calibri" panose="020F0502020204030204" pitchFamily="34" charset="0"/>
                <a:cs typeface="Calibri" panose="020F0502020204030204" pitchFamily="34" charset="0"/>
              </a:rPr>
              <a:t> des </a:t>
            </a:r>
            <a:r>
              <a:rPr lang="en-US" sz="600" b="0" i="0" u="none" strike="noStrike" dirty="0" err="1">
                <a:solidFill>
                  <a:srgbClr val="0B3A5B"/>
                </a:solidFill>
                <a:effectLst/>
                <a:latin typeface="Calibri" panose="020F0502020204030204" pitchFamily="34" charset="0"/>
                <a:cs typeface="Calibri" panose="020F0502020204030204" pitchFamily="34" charset="0"/>
              </a:rPr>
              <a:t>Bildungswesens</a:t>
            </a:r>
            <a:r>
              <a:rPr lang="en-US" sz="600" b="0" i="0" u="none" strike="noStrike" dirty="0">
                <a:solidFill>
                  <a:srgbClr val="0B3A5B"/>
                </a:solidFill>
                <a:effectLst/>
                <a:latin typeface="Calibri" panose="020F0502020204030204" pitchFamily="34" charset="0"/>
                <a:cs typeface="Calibri" panose="020F0502020204030204" pitchFamily="34" charset="0"/>
              </a:rPr>
              <a:t> wider. Weder die </a:t>
            </a:r>
            <a:r>
              <a:rPr lang="en-US" sz="600" b="0" i="0" u="none" strike="noStrike" dirty="0" err="1">
                <a:solidFill>
                  <a:srgbClr val="0B3A5B"/>
                </a:solidFill>
                <a:effectLst/>
                <a:latin typeface="Calibri" panose="020F0502020204030204" pitchFamily="34" charset="0"/>
                <a:cs typeface="Calibri" panose="020F0502020204030204" pitchFamily="34" charset="0"/>
              </a:rPr>
              <a:t>Europäische</a:t>
            </a:r>
            <a:r>
              <a:rPr lang="en-US" sz="600" b="0" i="0" u="none" strike="noStrike" dirty="0">
                <a:solidFill>
                  <a:srgbClr val="0B3A5B"/>
                </a:solidFill>
                <a:effectLst/>
                <a:latin typeface="Calibri" panose="020F0502020204030204" pitchFamily="34" charset="0"/>
                <a:cs typeface="Calibri" panose="020F0502020204030204" pitchFamily="34" charset="0"/>
              </a:rPr>
              <a:t> Union </a:t>
            </a:r>
            <a:r>
              <a:rPr lang="en-US" sz="600" b="0" i="0" u="none" strike="noStrike" dirty="0" err="1">
                <a:solidFill>
                  <a:srgbClr val="0B3A5B"/>
                </a:solidFill>
                <a:effectLst/>
                <a:latin typeface="Calibri" panose="020F0502020204030204" pitchFamily="34" charset="0"/>
                <a:cs typeface="Calibri" panose="020F0502020204030204" pitchFamily="34" charset="0"/>
              </a:rPr>
              <a:t>noch</a:t>
            </a:r>
            <a:r>
              <a:rPr lang="en-US" sz="600" b="0" i="0" u="none" strike="noStrike" dirty="0">
                <a:solidFill>
                  <a:srgbClr val="0B3A5B"/>
                </a:solidFill>
                <a:effectLst/>
                <a:latin typeface="Calibri" panose="020F0502020204030204" pitchFamily="34" charset="0"/>
                <a:cs typeface="Calibri" panose="020F0502020204030204" pitchFamily="34" charset="0"/>
              </a:rPr>
              <a:t> die </a:t>
            </a:r>
            <a:r>
              <a:rPr lang="en-US" sz="600" b="0" i="0" u="none" strike="noStrike" dirty="0" err="1">
                <a:solidFill>
                  <a:srgbClr val="0B3A5B"/>
                </a:solidFill>
                <a:effectLst/>
                <a:latin typeface="Calibri" panose="020F0502020204030204" pitchFamily="34" charset="0"/>
                <a:cs typeface="Calibri" panose="020F0502020204030204" pitchFamily="34" charset="0"/>
              </a:rPr>
              <a:t>Einrichtung</a:t>
            </a:r>
            <a:r>
              <a:rPr lang="en-US" sz="600" b="0" i="0" u="none" strike="noStrike" dirty="0">
                <a:solidFill>
                  <a:srgbClr val="0B3A5B"/>
                </a:solidFill>
                <a:effectLst/>
                <a:latin typeface="Calibri" panose="020F0502020204030204" pitchFamily="34" charset="0"/>
                <a:cs typeface="Calibri" panose="020F0502020204030204" pitchFamily="34" charset="0"/>
              </a:rPr>
              <a:t>, die den </a:t>
            </a:r>
            <a:r>
              <a:rPr lang="en-US" sz="600" b="0" i="0" u="none" strike="noStrike" dirty="0" err="1">
                <a:solidFill>
                  <a:srgbClr val="0B3A5B"/>
                </a:solidFill>
                <a:effectLst/>
                <a:latin typeface="Calibri" panose="020F0502020204030204" pitchFamily="34" charset="0"/>
                <a:cs typeface="Calibri" panose="020F0502020204030204" pitchFamily="34" charset="0"/>
              </a:rPr>
              <a:t>Zuschuss</a:t>
            </a:r>
            <a:r>
              <a:rPr lang="en-US" sz="600" b="0" i="0" u="none" strike="noStrike" dirty="0">
                <a:solidFill>
                  <a:srgbClr val="0B3A5B"/>
                </a:solidFill>
                <a:effectLst/>
                <a:latin typeface="Calibri" panose="020F0502020204030204" pitchFamily="34" charset="0"/>
                <a:cs typeface="Calibri" panose="020F0502020204030204" pitchFamily="34" charset="0"/>
              </a:rPr>
              <a:t> </a:t>
            </a:r>
            <a:r>
              <a:rPr lang="en-US" sz="600" b="0" i="0" u="none" strike="noStrike" dirty="0" err="1">
                <a:solidFill>
                  <a:srgbClr val="0B3A5B"/>
                </a:solidFill>
                <a:effectLst/>
                <a:latin typeface="Calibri" panose="020F0502020204030204" pitchFamily="34" charset="0"/>
                <a:cs typeface="Calibri" panose="020F0502020204030204" pitchFamily="34" charset="0"/>
              </a:rPr>
              <a:t>gewährt</a:t>
            </a:r>
            <a:r>
              <a:rPr lang="en-US" sz="600" b="0" i="0" u="none" strike="noStrike" dirty="0">
                <a:solidFill>
                  <a:srgbClr val="0B3A5B"/>
                </a:solidFill>
                <a:effectLst/>
                <a:latin typeface="Calibri" panose="020F0502020204030204" pitchFamily="34" charset="0"/>
                <a:cs typeface="Calibri" panose="020F0502020204030204" pitchFamily="34" charset="0"/>
              </a:rPr>
              <a:t>, </a:t>
            </a:r>
            <a:r>
              <a:rPr lang="en-US" sz="600" b="0" i="0" u="none" strike="noStrike" dirty="0" err="1">
                <a:solidFill>
                  <a:srgbClr val="0B3A5B"/>
                </a:solidFill>
                <a:effectLst/>
                <a:latin typeface="Calibri" panose="020F0502020204030204" pitchFamily="34" charset="0"/>
                <a:cs typeface="Calibri" panose="020F0502020204030204" pitchFamily="34" charset="0"/>
              </a:rPr>
              <a:t>können</a:t>
            </a:r>
            <a:r>
              <a:rPr lang="en-US" sz="600" b="0" i="0" u="none" strike="noStrike" dirty="0">
                <a:solidFill>
                  <a:srgbClr val="0B3A5B"/>
                </a:solidFill>
                <a:effectLst/>
                <a:latin typeface="Calibri" panose="020F0502020204030204" pitchFamily="34" charset="0"/>
                <a:cs typeface="Calibri" panose="020F0502020204030204" pitchFamily="34" charset="0"/>
              </a:rPr>
              <a:t> </a:t>
            </a:r>
            <a:r>
              <a:rPr lang="en-US" sz="600" b="0" i="0" u="none" strike="noStrike" dirty="0" err="1">
                <a:solidFill>
                  <a:srgbClr val="0B3A5B"/>
                </a:solidFill>
                <a:effectLst/>
                <a:latin typeface="Calibri" panose="020F0502020204030204" pitchFamily="34" charset="0"/>
                <a:cs typeface="Calibri" panose="020F0502020204030204" pitchFamily="34" charset="0"/>
              </a:rPr>
              <a:t>dafür</a:t>
            </a:r>
            <a:r>
              <a:rPr lang="en-US" sz="600" b="0" i="0" u="none" strike="noStrike" dirty="0">
                <a:solidFill>
                  <a:srgbClr val="0B3A5B"/>
                </a:solidFill>
                <a:effectLst/>
                <a:latin typeface="Calibri" panose="020F0502020204030204" pitchFamily="34" charset="0"/>
                <a:cs typeface="Calibri" panose="020F0502020204030204" pitchFamily="34" charset="0"/>
              </a:rPr>
              <a:t> </a:t>
            </a:r>
            <a:r>
              <a:rPr lang="en-US" sz="600" b="0" i="0" u="none" strike="noStrike" dirty="0" err="1">
                <a:solidFill>
                  <a:srgbClr val="0B3A5B"/>
                </a:solidFill>
                <a:effectLst/>
                <a:latin typeface="Calibri" panose="020F0502020204030204" pitchFamily="34" charset="0"/>
                <a:cs typeface="Calibri" panose="020F0502020204030204" pitchFamily="34" charset="0"/>
              </a:rPr>
              <a:t>verantwortlich</a:t>
            </a:r>
            <a:r>
              <a:rPr lang="en-US" sz="600" b="0" i="0" u="none" strike="noStrike" dirty="0">
                <a:solidFill>
                  <a:srgbClr val="0B3A5B"/>
                </a:solidFill>
                <a:effectLst/>
                <a:latin typeface="Calibri" panose="020F0502020204030204" pitchFamily="34" charset="0"/>
                <a:cs typeface="Calibri" panose="020F0502020204030204" pitchFamily="34" charset="0"/>
              </a:rPr>
              <a:t> </a:t>
            </a:r>
            <a:r>
              <a:rPr lang="en-US" sz="600" b="0" i="0" u="none" strike="noStrike" dirty="0" err="1">
                <a:solidFill>
                  <a:srgbClr val="0B3A5B"/>
                </a:solidFill>
                <a:effectLst/>
                <a:latin typeface="Calibri" panose="020F0502020204030204" pitchFamily="34" charset="0"/>
                <a:cs typeface="Calibri" panose="020F0502020204030204" pitchFamily="34" charset="0"/>
              </a:rPr>
              <a:t>gemacht</a:t>
            </a:r>
            <a:r>
              <a:rPr lang="en-US" sz="600" b="0" i="0" u="none" strike="noStrike" dirty="0">
                <a:solidFill>
                  <a:srgbClr val="0B3A5B"/>
                </a:solidFill>
                <a:effectLst/>
                <a:latin typeface="Calibri" panose="020F0502020204030204" pitchFamily="34" charset="0"/>
                <a:cs typeface="Calibri" panose="020F0502020204030204" pitchFamily="34" charset="0"/>
              </a:rPr>
              <a:t> </a:t>
            </a:r>
            <a:r>
              <a:rPr lang="en-US" sz="600" b="0" i="0" u="none" strike="noStrike" dirty="0" err="1">
                <a:solidFill>
                  <a:srgbClr val="0B3A5B"/>
                </a:solidFill>
                <a:effectLst/>
                <a:latin typeface="Calibri" panose="020F0502020204030204" pitchFamily="34" charset="0"/>
                <a:cs typeface="Calibri" panose="020F0502020204030204" pitchFamily="34" charset="0"/>
              </a:rPr>
              <a:t>werden</a:t>
            </a:r>
            <a:r>
              <a:rPr lang="en-US" sz="600" b="0" i="0" u="none" strike="noStrike" dirty="0">
                <a:solidFill>
                  <a:srgbClr val="0B3A5B"/>
                </a:solidFill>
                <a:effectLst/>
                <a:latin typeface="Calibri" panose="020F0502020204030204" pitchFamily="34" charset="0"/>
                <a:cs typeface="Calibri" panose="020F0502020204030204" pitchFamily="34" charset="0"/>
              </a:rPr>
              <a:t>.</a:t>
            </a:r>
            <a:endParaRPr lang="en-US" sz="600" i="0" dirty="0">
              <a:solidFill>
                <a:srgbClr val="0B3A5B"/>
              </a:solidFill>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7B579B4A-1D80-4280-B256-AEB2F2C6363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525385" y="9994539"/>
            <a:ext cx="1529269" cy="332012"/>
          </a:xfrm>
          <a:prstGeom prst="rect">
            <a:avLst/>
          </a:prstGeom>
        </p:spPr>
      </p:pic>
    </p:spTree>
    <p:extLst>
      <p:ext uri="{BB962C8B-B14F-4D97-AF65-F5344CB8AC3E}">
        <p14:creationId xmlns:p14="http://schemas.microsoft.com/office/powerpoint/2010/main" val="33517919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Cover 01">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27BA53-A56F-8D84-4AAD-D7AB7922B4E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584665" y="10005928"/>
            <a:ext cx="1529269" cy="332012"/>
          </a:xfrm>
          <a:prstGeom prst="rect">
            <a:avLst/>
          </a:prstGeom>
        </p:spPr>
      </p:pic>
      <p:sp>
        <p:nvSpPr>
          <p:cNvPr id="15" name="Rectangle 14">
            <a:extLst>
              <a:ext uri="{FF2B5EF4-FFF2-40B4-BE49-F238E27FC236}">
                <a16:creationId xmlns:a16="http://schemas.microsoft.com/office/drawing/2014/main" id="{DC28309D-0161-AA39-0A87-DB9EE095BC61}"/>
              </a:ext>
            </a:extLst>
          </p:cNvPr>
          <p:cNvSpPr/>
          <p:nvPr userDrawn="1"/>
        </p:nvSpPr>
        <p:spPr>
          <a:xfrm>
            <a:off x="-21689" y="6250559"/>
            <a:ext cx="4193871" cy="2979228"/>
          </a:xfrm>
          <a:prstGeom prst="rect">
            <a:avLst/>
          </a:pr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9347" tIns="24673" rIns="49347" bIns="24673" numCol="1" spcCol="0" rtlCol="0" fromWordArt="0" anchor="ctr" anchorCtr="0" forceAA="0" compatLnSpc="1">
            <a:prstTxWarp prst="textNoShape">
              <a:avLst/>
            </a:prstTxWarp>
            <a:noAutofit/>
          </a:bodyPr>
          <a:lstStyle/>
          <a:p>
            <a:endParaRPr lang="en-GB" sz="529"/>
          </a:p>
        </p:txBody>
      </p:sp>
      <p:pic>
        <p:nvPicPr>
          <p:cNvPr id="3" name="Picture 2">
            <a:extLst>
              <a:ext uri="{FF2B5EF4-FFF2-40B4-BE49-F238E27FC236}">
                <a16:creationId xmlns:a16="http://schemas.microsoft.com/office/drawing/2014/main" id="{0017ADFC-9AC3-6CD3-19E5-CB83C754D10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04263" y="309507"/>
            <a:ext cx="3144686" cy="1633603"/>
          </a:xfrm>
          <a:prstGeom prst="rect">
            <a:avLst/>
          </a:prstGeom>
        </p:spPr>
      </p:pic>
      <p:sp>
        <p:nvSpPr>
          <p:cNvPr id="9" name="Picture Placeholder 8">
            <a:extLst>
              <a:ext uri="{FF2B5EF4-FFF2-40B4-BE49-F238E27FC236}">
                <a16:creationId xmlns:a16="http://schemas.microsoft.com/office/drawing/2014/main" id="{8D7DD7FB-B0DB-C4C9-E5A2-BE3D73498116}"/>
              </a:ext>
            </a:extLst>
          </p:cNvPr>
          <p:cNvSpPr>
            <a:spLocks noGrp="1"/>
          </p:cNvSpPr>
          <p:nvPr>
            <p:ph type="pic" sz="quarter" idx="20"/>
          </p:nvPr>
        </p:nvSpPr>
        <p:spPr>
          <a:xfrm>
            <a:off x="-21689" y="2135348"/>
            <a:ext cx="7581364" cy="6421117"/>
          </a:xfrm>
          <a:custGeom>
            <a:avLst/>
            <a:gdLst>
              <a:gd name="connsiteX0" fmla="*/ 0 w 7581364"/>
              <a:gd name="connsiteY0" fmla="*/ 0 h 6421117"/>
              <a:gd name="connsiteX1" fmla="*/ 7581364 w 7581364"/>
              <a:gd name="connsiteY1" fmla="*/ 0 h 6421117"/>
              <a:gd name="connsiteX2" fmla="*/ 7581364 w 7581364"/>
              <a:gd name="connsiteY2" fmla="*/ 144423 h 6421117"/>
              <a:gd name="connsiteX3" fmla="*/ 7581364 w 7581364"/>
              <a:gd name="connsiteY3" fmla="*/ 6119944 h 6421117"/>
              <a:gd name="connsiteX4" fmla="*/ 7581364 w 7581364"/>
              <a:gd name="connsiteY4" fmla="*/ 6421117 h 6421117"/>
              <a:gd name="connsiteX5" fmla="*/ 4193871 w 7581364"/>
              <a:gd name="connsiteY5" fmla="*/ 6421117 h 6421117"/>
              <a:gd name="connsiteX6" fmla="*/ 4193871 w 7581364"/>
              <a:gd name="connsiteY6" fmla="*/ 6119944 h 6421117"/>
              <a:gd name="connsiteX7" fmla="*/ 4193871 w 7581364"/>
              <a:gd name="connsiteY7" fmla="*/ 4115211 h 6421117"/>
              <a:gd name="connsiteX8" fmla="*/ 0 w 7581364"/>
              <a:gd name="connsiteY8" fmla="*/ 4115211 h 6421117"/>
              <a:gd name="connsiteX9" fmla="*/ 0 w 7581364"/>
              <a:gd name="connsiteY9" fmla="*/ 3814038 h 6421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81364" h="6421117">
                <a:moveTo>
                  <a:pt x="0" y="0"/>
                </a:moveTo>
                <a:lnTo>
                  <a:pt x="7581364" y="0"/>
                </a:lnTo>
                <a:lnTo>
                  <a:pt x="7581364" y="144423"/>
                </a:lnTo>
                <a:lnTo>
                  <a:pt x="7581364" y="6119944"/>
                </a:lnTo>
                <a:lnTo>
                  <a:pt x="7581364" y="6421117"/>
                </a:lnTo>
                <a:lnTo>
                  <a:pt x="4193871" y="6421117"/>
                </a:lnTo>
                <a:lnTo>
                  <a:pt x="4193871" y="6119944"/>
                </a:lnTo>
                <a:lnTo>
                  <a:pt x="4193871" y="4115211"/>
                </a:lnTo>
                <a:lnTo>
                  <a:pt x="0" y="4115211"/>
                </a:lnTo>
                <a:lnTo>
                  <a:pt x="0" y="3814038"/>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2" name="TextBox 1">
            <a:extLst>
              <a:ext uri="{FF2B5EF4-FFF2-40B4-BE49-F238E27FC236}">
                <a16:creationId xmlns:a16="http://schemas.microsoft.com/office/drawing/2014/main" id="{92E64B4C-1AC2-4A08-ABFD-AEA252858162}"/>
              </a:ext>
            </a:extLst>
          </p:cNvPr>
          <p:cNvSpPr txBox="1"/>
          <p:nvPr userDrawn="1"/>
        </p:nvSpPr>
        <p:spPr>
          <a:xfrm>
            <a:off x="2186219" y="9828308"/>
            <a:ext cx="4788791" cy="369332"/>
          </a:xfrm>
          <a:prstGeom prst="rect">
            <a:avLst/>
          </a:prstGeom>
          <a:noFill/>
        </p:spPr>
        <p:txBody>
          <a:bodyPr wrap="square">
            <a:spAutoFit/>
          </a:bodyPr>
          <a:lstStyle/>
          <a:p>
            <a:pPr algn="just"/>
            <a:r>
              <a:rPr lang="en-US" sz="600" b="0" i="0" u="none" strike="noStrike" dirty="0">
                <a:solidFill>
                  <a:srgbClr val="0B3A5B"/>
                </a:solidFill>
                <a:effectLst/>
                <a:latin typeface="Calibri" panose="020F0502020204030204" pitchFamily="34" charset="0"/>
                <a:cs typeface="Calibri" panose="020F0502020204030204" pitchFamily="34" charset="0"/>
              </a:rPr>
              <a:t>Von der </a:t>
            </a:r>
            <a:r>
              <a:rPr lang="en-US" sz="600" b="0" i="0" u="none" strike="noStrike" dirty="0" err="1">
                <a:solidFill>
                  <a:srgbClr val="0B3A5B"/>
                </a:solidFill>
                <a:effectLst/>
                <a:latin typeface="Calibri" panose="020F0502020204030204" pitchFamily="34" charset="0"/>
                <a:cs typeface="Calibri" panose="020F0502020204030204" pitchFamily="34" charset="0"/>
              </a:rPr>
              <a:t>Europäischen</a:t>
            </a:r>
            <a:r>
              <a:rPr lang="en-US" sz="600" b="0" i="0" u="none" strike="noStrike" dirty="0">
                <a:solidFill>
                  <a:srgbClr val="0B3A5B"/>
                </a:solidFill>
                <a:effectLst/>
                <a:latin typeface="Calibri" panose="020F0502020204030204" pitchFamily="34" charset="0"/>
                <a:cs typeface="Calibri" panose="020F0502020204030204" pitchFamily="34" charset="0"/>
              </a:rPr>
              <a:t> Union </a:t>
            </a:r>
            <a:r>
              <a:rPr lang="en-US" sz="600" b="0" i="0" u="none" strike="noStrike" dirty="0" err="1">
                <a:solidFill>
                  <a:srgbClr val="0B3A5B"/>
                </a:solidFill>
                <a:effectLst/>
                <a:latin typeface="Calibri" panose="020F0502020204030204" pitchFamily="34" charset="0"/>
                <a:cs typeface="Calibri" panose="020F0502020204030204" pitchFamily="34" charset="0"/>
              </a:rPr>
              <a:t>kofinanziert</a:t>
            </a:r>
            <a:r>
              <a:rPr lang="en-US" sz="600" b="0" i="0" u="none" strike="noStrike" dirty="0">
                <a:solidFill>
                  <a:srgbClr val="0B3A5B"/>
                </a:solidFill>
                <a:effectLst/>
                <a:latin typeface="Calibri" panose="020F0502020204030204" pitchFamily="34" charset="0"/>
                <a:cs typeface="Calibri" panose="020F0502020204030204" pitchFamily="34" charset="0"/>
              </a:rPr>
              <a:t>. Die </a:t>
            </a:r>
            <a:r>
              <a:rPr lang="en-US" sz="600" b="0" i="0" u="none" strike="noStrike" dirty="0" err="1">
                <a:solidFill>
                  <a:srgbClr val="0B3A5B"/>
                </a:solidFill>
                <a:effectLst/>
                <a:latin typeface="Calibri" panose="020F0502020204030204" pitchFamily="34" charset="0"/>
                <a:cs typeface="Calibri" panose="020F0502020204030204" pitchFamily="34" charset="0"/>
              </a:rPr>
              <a:t>geäußerten</a:t>
            </a:r>
            <a:r>
              <a:rPr lang="en-US" sz="600" b="0" i="0" u="none" strike="noStrike" dirty="0">
                <a:solidFill>
                  <a:srgbClr val="0B3A5B"/>
                </a:solidFill>
                <a:effectLst/>
                <a:latin typeface="Calibri" panose="020F0502020204030204" pitchFamily="34" charset="0"/>
                <a:cs typeface="Calibri" panose="020F0502020204030204" pitchFamily="34" charset="0"/>
              </a:rPr>
              <a:t> </a:t>
            </a:r>
            <a:r>
              <a:rPr lang="en-US" sz="600" b="0" i="0" u="none" strike="noStrike" dirty="0" err="1">
                <a:solidFill>
                  <a:srgbClr val="0B3A5B"/>
                </a:solidFill>
                <a:effectLst/>
                <a:latin typeface="Calibri" panose="020F0502020204030204" pitchFamily="34" charset="0"/>
                <a:cs typeface="Calibri" panose="020F0502020204030204" pitchFamily="34" charset="0"/>
              </a:rPr>
              <a:t>Ansichten</a:t>
            </a:r>
            <a:r>
              <a:rPr lang="en-US" sz="600" b="0" i="0" u="none" strike="noStrike" dirty="0">
                <a:solidFill>
                  <a:srgbClr val="0B3A5B"/>
                </a:solidFill>
                <a:effectLst/>
                <a:latin typeface="Calibri" panose="020F0502020204030204" pitchFamily="34" charset="0"/>
                <a:cs typeface="Calibri" panose="020F0502020204030204" pitchFamily="34" charset="0"/>
              </a:rPr>
              <a:t> und </a:t>
            </a:r>
            <a:r>
              <a:rPr lang="en-US" sz="600" b="0" i="0" u="none" strike="noStrike" dirty="0" err="1">
                <a:solidFill>
                  <a:srgbClr val="0B3A5B"/>
                </a:solidFill>
                <a:effectLst/>
                <a:latin typeface="Calibri" panose="020F0502020204030204" pitchFamily="34" charset="0"/>
                <a:cs typeface="Calibri" panose="020F0502020204030204" pitchFamily="34" charset="0"/>
              </a:rPr>
              <a:t>Meinungen</a:t>
            </a:r>
            <a:r>
              <a:rPr lang="en-US" sz="600" b="0" i="0" u="none" strike="noStrike" dirty="0">
                <a:solidFill>
                  <a:srgbClr val="0B3A5B"/>
                </a:solidFill>
                <a:effectLst/>
                <a:latin typeface="Calibri" panose="020F0502020204030204" pitchFamily="34" charset="0"/>
                <a:cs typeface="Calibri" panose="020F0502020204030204" pitchFamily="34" charset="0"/>
              </a:rPr>
              <a:t> </a:t>
            </a:r>
            <a:r>
              <a:rPr lang="en-US" sz="600" b="0" i="0" u="none" strike="noStrike" dirty="0" err="1">
                <a:solidFill>
                  <a:srgbClr val="0B3A5B"/>
                </a:solidFill>
                <a:effectLst/>
                <a:latin typeface="Calibri" panose="020F0502020204030204" pitchFamily="34" charset="0"/>
                <a:cs typeface="Calibri" panose="020F0502020204030204" pitchFamily="34" charset="0"/>
              </a:rPr>
              <a:t>entsprechen</a:t>
            </a:r>
            <a:r>
              <a:rPr lang="en-US" sz="600" b="0" i="0" u="none" strike="noStrike" dirty="0">
                <a:solidFill>
                  <a:srgbClr val="0B3A5B"/>
                </a:solidFill>
                <a:effectLst/>
                <a:latin typeface="Calibri" panose="020F0502020204030204" pitchFamily="34" charset="0"/>
                <a:cs typeface="Calibri" panose="020F0502020204030204" pitchFamily="34" charset="0"/>
              </a:rPr>
              <a:t> </a:t>
            </a:r>
            <a:r>
              <a:rPr lang="en-US" sz="600" b="0" i="0" u="none" strike="noStrike" dirty="0" err="1">
                <a:solidFill>
                  <a:srgbClr val="0B3A5B"/>
                </a:solidFill>
                <a:effectLst/>
                <a:latin typeface="Calibri" panose="020F0502020204030204" pitchFamily="34" charset="0"/>
                <a:cs typeface="Calibri" panose="020F0502020204030204" pitchFamily="34" charset="0"/>
              </a:rPr>
              <a:t>jedoch</a:t>
            </a:r>
            <a:r>
              <a:rPr lang="en-US" sz="600" b="0" i="0" u="none" strike="noStrike" dirty="0">
                <a:solidFill>
                  <a:srgbClr val="0B3A5B"/>
                </a:solidFill>
                <a:effectLst/>
                <a:latin typeface="Calibri" panose="020F0502020204030204" pitchFamily="34" charset="0"/>
                <a:cs typeface="Calibri" panose="020F0502020204030204" pitchFamily="34" charset="0"/>
              </a:rPr>
              <a:t> </a:t>
            </a:r>
            <a:r>
              <a:rPr lang="en-US" sz="600" b="0" i="0" u="none" strike="noStrike" dirty="0" err="1">
                <a:solidFill>
                  <a:srgbClr val="0B3A5B"/>
                </a:solidFill>
                <a:effectLst/>
                <a:latin typeface="Calibri" panose="020F0502020204030204" pitchFamily="34" charset="0"/>
                <a:cs typeface="Calibri" panose="020F0502020204030204" pitchFamily="34" charset="0"/>
              </a:rPr>
              <a:t>ausschließlich</a:t>
            </a:r>
            <a:r>
              <a:rPr lang="en-US" sz="600" b="0" i="0" u="none" strike="noStrike" dirty="0">
                <a:solidFill>
                  <a:srgbClr val="0B3A5B"/>
                </a:solidFill>
                <a:effectLst/>
                <a:latin typeface="Calibri" panose="020F0502020204030204" pitchFamily="34" charset="0"/>
                <a:cs typeface="Calibri" panose="020F0502020204030204" pitchFamily="34" charset="0"/>
              </a:rPr>
              <a:t> </a:t>
            </a:r>
            <a:r>
              <a:rPr lang="en-US" sz="600" b="0" i="0" u="none" strike="noStrike" dirty="0" err="1">
                <a:solidFill>
                  <a:srgbClr val="0B3A5B"/>
                </a:solidFill>
                <a:effectLst/>
                <a:latin typeface="Calibri" panose="020F0502020204030204" pitchFamily="34" charset="0"/>
                <a:cs typeface="Calibri" panose="020F0502020204030204" pitchFamily="34" charset="0"/>
              </a:rPr>
              <a:t>denen</a:t>
            </a:r>
            <a:r>
              <a:rPr lang="en-US" sz="600" b="0" i="0" u="none" strike="noStrike" dirty="0">
                <a:solidFill>
                  <a:srgbClr val="0B3A5B"/>
                </a:solidFill>
                <a:effectLst/>
                <a:latin typeface="Calibri" panose="020F0502020204030204" pitchFamily="34" charset="0"/>
                <a:cs typeface="Calibri" panose="020F0502020204030204" pitchFamily="34" charset="0"/>
              </a:rPr>
              <a:t> des </a:t>
            </a:r>
            <a:r>
              <a:rPr lang="en-US" sz="600" b="0" i="0" u="none" strike="noStrike" dirty="0" err="1">
                <a:solidFill>
                  <a:srgbClr val="0B3A5B"/>
                </a:solidFill>
                <a:effectLst/>
                <a:latin typeface="Calibri" panose="020F0502020204030204" pitchFamily="34" charset="0"/>
                <a:cs typeface="Calibri" panose="020F0502020204030204" pitchFamily="34" charset="0"/>
              </a:rPr>
              <a:t>Autors</a:t>
            </a:r>
            <a:r>
              <a:rPr lang="en-US" sz="600" b="0" i="0" u="none" strike="noStrike" dirty="0">
                <a:solidFill>
                  <a:srgbClr val="0B3A5B"/>
                </a:solidFill>
                <a:effectLst/>
                <a:latin typeface="Calibri" panose="020F0502020204030204" pitchFamily="34" charset="0"/>
                <a:cs typeface="Calibri" panose="020F0502020204030204" pitchFamily="34" charset="0"/>
              </a:rPr>
              <a:t> </a:t>
            </a:r>
            <a:r>
              <a:rPr lang="en-US" sz="600" b="0" i="0" u="none" strike="noStrike" dirty="0" err="1">
                <a:solidFill>
                  <a:srgbClr val="0B3A5B"/>
                </a:solidFill>
                <a:effectLst/>
                <a:latin typeface="Calibri" panose="020F0502020204030204" pitchFamily="34" charset="0"/>
                <a:cs typeface="Calibri" panose="020F0502020204030204" pitchFamily="34" charset="0"/>
              </a:rPr>
              <a:t>bzw</a:t>
            </a:r>
            <a:r>
              <a:rPr lang="en-US" sz="600" b="0" i="0" u="none" strike="noStrike" dirty="0">
                <a:solidFill>
                  <a:srgbClr val="0B3A5B"/>
                </a:solidFill>
                <a:effectLst/>
                <a:latin typeface="Calibri" panose="020F0502020204030204" pitchFamily="34" charset="0"/>
                <a:cs typeface="Calibri" panose="020F0502020204030204" pitchFamily="34" charset="0"/>
              </a:rPr>
              <a:t>. der </a:t>
            </a:r>
            <a:r>
              <a:rPr lang="en-US" sz="600" b="0" i="0" u="none" strike="noStrike" dirty="0" err="1">
                <a:solidFill>
                  <a:srgbClr val="0B3A5B"/>
                </a:solidFill>
                <a:effectLst/>
                <a:latin typeface="Calibri" panose="020F0502020204030204" pitchFamily="34" charset="0"/>
                <a:cs typeface="Calibri" panose="020F0502020204030204" pitchFamily="34" charset="0"/>
              </a:rPr>
              <a:t>Autoren</a:t>
            </a:r>
            <a:r>
              <a:rPr lang="en-US" sz="600" b="0" i="0" u="none" strike="noStrike" dirty="0">
                <a:solidFill>
                  <a:srgbClr val="0B3A5B"/>
                </a:solidFill>
                <a:effectLst/>
                <a:latin typeface="Calibri" panose="020F0502020204030204" pitchFamily="34" charset="0"/>
                <a:cs typeface="Calibri" panose="020F0502020204030204" pitchFamily="34" charset="0"/>
              </a:rPr>
              <a:t> und </a:t>
            </a:r>
            <a:r>
              <a:rPr lang="en-US" sz="600" b="0" i="0" u="none" strike="noStrike" dirty="0" err="1">
                <a:solidFill>
                  <a:srgbClr val="0B3A5B"/>
                </a:solidFill>
                <a:effectLst/>
                <a:latin typeface="Calibri" panose="020F0502020204030204" pitchFamily="34" charset="0"/>
                <a:cs typeface="Calibri" panose="020F0502020204030204" pitchFamily="34" charset="0"/>
              </a:rPr>
              <a:t>spiegeln</a:t>
            </a:r>
            <a:r>
              <a:rPr lang="en-US" sz="600" b="0" i="0" u="none" strike="noStrike" dirty="0">
                <a:solidFill>
                  <a:srgbClr val="0B3A5B"/>
                </a:solidFill>
                <a:effectLst/>
                <a:latin typeface="Calibri" panose="020F0502020204030204" pitchFamily="34" charset="0"/>
                <a:cs typeface="Calibri" panose="020F0502020204030204" pitchFamily="34" charset="0"/>
              </a:rPr>
              <a:t> </a:t>
            </a:r>
            <a:r>
              <a:rPr lang="en-US" sz="600" b="0" i="0" u="none" strike="noStrike" dirty="0" err="1">
                <a:solidFill>
                  <a:srgbClr val="0B3A5B"/>
                </a:solidFill>
                <a:effectLst/>
                <a:latin typeface="Calibri" panose="020F0502020204030204" pitchFamily="34" charset="0"/>
                <a:cs typeface="Calibri" panose="020F0502020204030204" pitchFamily="34" charset="0"/>
              </a:rPr>
              <a:t>nicht</a:t>
            </a:r>
            <a:r>
              <a:rPr lang="en-US" sz="600" b="0" i="0" u="none" strike="noStrike" dirty="0">
                <a:solidFill>
                  <a:srgbClr val="0B3A5B"/>
                </a:solidFill>
                <a:effectLst/>
                <a:latin typeface="Calibri" panose="020F0502020204030204" pitchFamily="34" charset="0"/>
                <a:cs typeface="Calibri" panose="020F0502020204030204" pitchFamily="34" charset="0"/>
              </a:rPr>
              <a:t> </a:t>
            </a:r>
            <a:r>
              <a:rPr lang="en-US" sz="600" b="0" i="0" u="none" strike="noStrike" dirty="0" err="1">
                <a:solidFill>
                  <a:srgbClr val="0B3A5B"/>
                </a:solidFill>
                <a:effectLst/>
                <a:latin typeface="Calibri" panose="020F0502020204030204" pitchFamily="34" charset="0"/>
                <a:cs typeface="Calibri" panose="020F0502020204030204" pitchFamily="34" charset="0"/>
              </a:rPr>
              <a:t>zwingend</a:t>
            </a:r>
            <a:r>
              <a:rPr lang="en-US" sz="600" b="0" i="0" u="none" strike="noStrike" dirty="0">
                <a:solidFill>
                  <a:srgbClr val="0B3A5B"/>
                </a:solidFill>
                <a:effectLst/>
                <a:latin typeface="Calibri" panose="020F0502020204030204" pitchFamily="34" charset="0"/>
                <a:cs typeface="Calibri" panose="020F0502020204030204" pitchFamily="34" charset="0"/>
              </a:rPr>
              <a:t> die der </a:t>
            </a:r>
            <a:r>
              <a:rPr lang="en-US" sz="600" b="0" i="0" u="none" strike="noStrike" dirty="0" err="1">
                <a:solidFill>
                  <a:srgbClr val="0B3A5B"/>
                </a:solidFill>
                <a:effectLst/>
                <a:latin typeface="Calibri" panose="020F0502020204030204" pitchFamily="34" charset="0"/>
                <a:cs typeface="Calibri" panose="020F0502020204030204" pitchFamily="34" charset="0"/>
              </a:rPr>
              <a:t>Europäischen</a:t>
            </a:r>
            <a:r>
              <a:rPr lang="en-US" sz="600" b="0" i="0" u="none" strike="noStrike" dirty="0">
                <a:solidFill>
                  <a:srgbClr val="0B3A5B"/>
                </a:solidFill>
                <a:effectLst/>
                <a:latin typeface="Calibri" panose="020F0502020204030204" pitchFamily="34" charset="0"/>
                <a:cs typeface="Calibri" panose="020F0502020204030204" pitchFamily="34" charset="0"/>
              </a:rPr>
              <a:t> Union </a:t>
            </a:r>
            <a:r>
              <a:rPr lang="en-US" sz="600" b="0" i="0" u="none" strike="noStrike" dirty="0" err="1">
                <a:solidFill>
                  <a:srgbClr val="0B3A5B"/>
                </a:solidFill>
                <a:effectLst/>
                <a:latin typeface="Calibri" panose="020F0502020204030204" pitchFamily="34" charset="0"/>
                <a:cs typeface="Calibri" panose="020F0502020204030204" pitchFamily="34" charset="0"/>
              </a:rPr>
              <a:t>oder</a:t>
            </a:r>
            <a:r>
              <a:rPr lang="en-US" sz="600" b="0" i="0" u="none" strike="noStrike" dirty="0">
                <a:solidFill>
                  <a:srgbClr val="0B3A5B"/>
                </a:solidFill>
                <a:effectLst/>
                <a:latin typeface="Calibri" panose="020F0502020204030204" pitchFamily="34" charset="0"/>
                <a:cs typeface="Calibri" panose="020F0502020204030204" pitchFamily="34" charset="0"/>
              </a:rPr>
              <a:t> der Stiftung für die </a:t>
            </a:r>
            <a:r>
              <a:rPr lang="en-US" sz="600" b="0" i="0" u="none" strike="noStrike" dirty="0" err="1">
                <a:solidFill>
                  <a:srgbClr val="0B3A5B"/>
                </a:solidFill>
                <a:effectLst/>
                <a:latin typeface="Calibri" panose="020F0502020204030204" pitchFamily="34" charset="0"/>
                <a:cs typeface="Calibri" panose="020F0502020204030204" pitchFamily="34" charset="0"/>
              </a:rPr>
              <a:t>Entwicklung</a:t>
            </a:r>
            <a:r>
              <a:rPr lang="en-US" sz="600" b="0" i="0" u="none" strike="noStrike" dirty="0">
                <a:solidFill>
                  <a:srgbClr val="0B3A5B"/>
                </a:solidFill>
                <a:effectLst/>
                <a:latin typeface="Calibri" panose="020F0502020204030204" pitchFamily="34" charset="0"/>
                <a:cs typeface="Calibri" panose="020F0502020204030204" pitchFamily="34" charset="0"/>
              </a:rPr>
              <a:t> des </a:t>
            </a:r>
            <a:r>
              <a:rPr lang="en-US" sz="600" b="0" i="0" u="none" strike="noStrike" dirty="0" err="1">
                <a:solidFill>
                  <a:srgbClr val="0B3A5B"/>
                </a:solidFill>
                <a:effectLst/>
                <a:latin typeface="Calibri" panose="020F0502020204030204" pitchFamily="34" charset="0"/>
                <a:cs typeface="Calibri" panose="020F0502020204030204" pitchFamily="34" charset="0"/>
              </a:rPr>
              <a:t>Bildungswesens</a:t>
            </a:r>
            <a:r>
              <a:rPr lang="en-US" sz="600" b="0" i="0" u="none" strike="noStrike" dirty="0">
                <a:solidFill>
                  <a:srgbClr val="0B3A5B"/>
                </a:solidFill>
                <a:effectLst/>
                <a:latin typeface="Calibri" panose="020F0502020204030204" pitchFamily="34" charset="0"/>
                <a:cs typeface="Calibri" panose="020F0502020204030204" pitchFamily="34" charset="0"/>
              </a:rPr>
              <a:t> wider. Weder die </a:t>
            </a:r>
            <a:r>
              <a:rPr lang="en-US" sz="600" b="0" i="0" u="none" strike="noStrike" dirty="0" err="1">
                <a:solidFill>
                  <a:srgbClr val="0B3A5B"/>
                </a:solidFill>
                <a:effectLst/>
                <a:latin typeface="Calibri" panose="020F0502020204030204" pitchFamily="34" charset="0"/>
                <a:cs typeface="Calibri" panose="020F0502020204030204" pitchFamily="34" charset="0"/>
              </a:rPr>
              <a:t>Europäische</a:t>
            </a:r>
            <a:r>
              <a:rPr lang="en-US" sz="600" b="0" i="0" u="none" strike="noStrike" dirty="0">
                <a:solidFill>
                  <a:srgbClr val="0B3A5B"/>
                </a:solidFill>
                <a:effectLst/>
                <a:latin typeface="Calibri" panose="020F0502020204030204" pitchFamily="34" charset="0"/>
                <a:cs typeface="Calibri" panose="020F0502020204030204" pitchFamily="34" charset="0"/>
              </a:rPr>
              <a:t> Union </a:t>
            </a:r>
            <a:r>
              <a:rPr lang="en-US" sz="600" b="0" i="0" u="none" strike="noStrike" dirty="0" err="1">
                <a:solidFill>
                  <a:srgbClr val="0B3A5B"/>
                </a:solidFill>
                <a:effectLst/>
                <a:latin typeface="Calibri" panose="020F0502020204030204" pitchFamily="34" charset="0"/>
                <a:cs typeface="Calibri" panose="020F0502020204030204" pitchFamily="34" charset="0"/>
              </a:rPr>
              <a:t>noch</a:t>
            </a:r>
            <a:r>
              <a:rPr lang="en-US" sz="600" b="0" i="0" u="none" strike="noStrike" dirty="0">
                <a:solidFill>
                  <a:srgbClr val="0B3A5B"/>
                </a:solidFill>
                <a:effectLst/>
                <a:latin typeface="Calibri" panose="020F0502020204030204" pitchFamily="34" charset="0"/>
                <a:cs typeface="Calibri" panose="020F0502020204030204" pitchFamily="34" charset="0"/>
              </a:rPr>
              <a:t> die </a:t>
            </a:r>
            <a:r>
              <a:rPr lang="en-US" sz="600" b="0" i="0" u="none" strike="noStrike" dirty="0" err="1">
                <a:solidFill>
                  <a:srgbClr val="0B3A5B"/>
                </a:solidFill>
                <a:effectLst/>
                <a:latin typeface="Calibri" panose="020F0502020204030204" pitchFamily="34" charset="0"/>
                <a:cs typeface="Calibri" panose="020F0502020204030204" pitchFamily="34" charset="0"/>
              </a:rPr>
              <a:t>Einrichtung</a:t>
            </a:r>
            <a:r>
              <a:rPr lang="en-US" sz="600" b="0" i="0" u="none" strike="noStrike" dirty="0">
                <a:solidFill>
                  <a:srgbClr val="0B3A5B"/>
                </a:solidFill>
                <a:effectLst/>
                <a:latin typeface="Calibri" panose="020F0502020204030204" pitchFamily="34" charset="0"/>
                <a:cs typeface="Calibri" panose="020F0502020204030204" pitchFamily="34" charset="0"/>
              </a:rPr>
              <a:t>, die den </a:t>
            </a:r>
            <a:r>
              <a:rPr lang="en-US" sz="600" b="0" i="0" u="none" strike="noStrike" dirty="0" err="1">
                <a:solidFill>
                  <a:srgbClr val="0B3A5B"/>
                </a:solidFill>
                <a:effectLst/>
                <a:latin typeface="Calibri" panose="020F0502020204030204" pitchFamily="34" charset="0"/>
                <a:cs typeface="Calibri" panose="020F0502020204030204" pitchFamily="34" charset="0"/>
              </a:rPr>
              <a:t>Zuschuss</a:t>
            </a:r>
            <a:r>
              <a:rPr lang="en-US" sz="600" b="0" i="0" u="none" strike="noStrike" dirty="0">
                <a:solidFill>
                  <a:srgbClr val="0B3A5B"/>
                </a:solidFill>
                <a:effectLst/>
                <a:latin typeface="Calibri" panose="020F0502020204030204" pitchFamily="34" charset="0"/>
                <a:cs typeface="Calibri" panose="020F0502020204030204" pitchFamily="34" charset="0"/>
              </a:rPr>
              <a:t> </a:t>
            </a:r>
            <a:r>
              <a:rPr lang="en-US" sz="600" b="0" i="0" u="none" strike="noStrike" dirty="0" err="1">
                <a:solidFill>
                  <a:srgbClr val="0B3A5B"/>
                </a:solidFill>
                <a:effectLst/>
                <a:latin typeface="Calibri" panose="020F0502020204030204" pitchFamily="34" charset="0"/>
                <a:cs typeface="Calibri" panose="020F0502020204030204" pitchFamily="34" charset="0"/>
              </a:rPr>
              <a:t>gewährt</a:t>
            </a:r>
            <a:r>
              <a:rPr lang="en-US" sz="600" b="0" i="0" u="none" strike="noStrike" dirty="0">
                <a:solidFill>
                  <a:srgbClr val="0B3A5B"/>
                </a:solidFill>
                <a:effectLst/>
                <a:latin typeface="Calibri" panose="020F0502020204030204" pitchFamily="34" charset="0"/>
                <a:cs typeface="Calibri" panose="020F0502020204030204" pitchFamily="34" charset="0"/>
              </a:rPr>
              <a:t>, </a:t>
            </a:r>
            <a:r>
              <a:rPr lang="en-US" sz="600" b="0" i="0" u="none" strike="noStrike" dirty="0" err="1">
                <a:solidFill>
                  <a:srgbClr val="0B3A5B"/>
                </a:solidFill>
                <a:effectLst/>
                <a:latin typeface="Calibri" panose="020F0502020204030204" pitchFamily="34" charset="0"/>
                <a:cs typeface="Calibri" panose="020F0502020204030204" pitchFamily="34" charset="0"/>
              </a:rPr>
              <a:t>können</a:t>
            </a:r>
            <a:r>
              <a:rPr lang="en-US" sz="600" b="0" i="0" u="none" strike="noStrike" dirty="0">
                <a:solidFill>
                  <a:srgbClr val="0B3A5B"/>
                </a:solidFill>
                <a:effectLst/>
                <a:latin typeface="Calibri" panose="020F0502020204030204" pitchFamily="34" charset="0"/>
                <a:cs typeface="Calibri" panose="020F0502020204030204" pitchFamily="34" charset="0"/>
              </a:rPr>
              <a:t> </a:t>
            </a:r>
            <a:r>
              <a:rPr lang="en-US" sz="600" b="0" i="0" u="none" strike="noStrike" dirty="0" err="1">
                <a:solidFill>
                  <a:srgbClr val="0B3A5B"/>
                </a:solidFill>
                <a:effectLst/>
                <a:latin typeface="Calibri" panose="020F0502020204030204" pitchFamily="34" charset="0"/>
                <a:cs typeface="Calibri" panose="020F0502020204030204" pitchFamily="34" charset="0"/>
              </a:rPr>
              <a:t>dafür</a:t>
            </a:r>
            <a:r>
              <a:rPr lang="en-US" sz="600" b="0" i="0" u="none" strike="noStrike" dirty="0">
                <a:solidFill>
                  <a:srgbClr val="0B3A5B"/>
                </a:solidFill>
                <a:effectLst/>
                <a:latin typeface="Calibri" panose="020F0502020204030204" pitchFamily="34" charset="0"/>
                <a:cs typeface="Calibri" panose="020F0502020204030204" pitchFamily="34" charset="0"/>
              </a:rPr>
              <a:t> </a:t>
            </a:r>
            <a:r>
              <a:rPr lang="en-US" sz="600" b="0" i="0" u="none" strike="noStrike" dirty="0" err="1">
                <a:solidFill>
                  <a:srgbClr val="0B3A5B"/>
                </a:solidFill>
                <a:effectLst/>
                <a:latin typeface="Calibri" panose="020F0502020204030204" pitchFamily="34" charset="0"/>
                <a:cs typeface="Calibri" panose="020F0502020204030204" pitchFamily="34" charset="0"/>
              </a:rPr>
              <a:t>verantwortlich</a:t>
            </a:r>
            <a:r>
              <a:rPr lang="en-US" sz="600" b="0" i="0" u="none" strike="noStrike" dirty="0">
                <a:solidFill>
                  <a:srgbClr val="0B3A5B"/>
                </a:solidFill>
                <a:effectLst/>
                <a:latin typeface="Calibri" panose="020F0502020204030204" pitchFamily="34" charset="0"/>
                <a:cs typeface="Calibri" panose="020F0502020204030204" pitchFamily="34" charset="0"/>
              </a:rPr>
              <a:t> </a:t>
            </a:r>
            <a:r>
              <a:rPr lang="en-US" sz="600" b="0" i="0" u="none" strike="noStrike" dirty="0" err="1">
                <a:solidFill>
                  <a:srgbClr val="0B3A5B"/>
                </a:solidFill>
                <a:effectLst/>
                <a:latin typeface="Calibri" panose="020F0502020204030204" pitchFamily="34" charset="0"/>
                <a:cs typeface="Calibri" panose="020F0502020204030204" pitchFamily="34" charset="0"/>
              </a:rPr>
              <a:t>gemacht</a:t>
            </a:r>
            <a:r>
              <a:rPr lang="en-US" sz="600" b="0" i="0" u="none" strike="noStrike" dirty="0">
                <a:solidFill>
                  <a:srgbClr val="0B3A5B"/>
                </a:solidFill>
                <a:effectLst/>
                <a:latin typeface="Calibri" panose="020F0502020204030204" pitchFamily="34" charset="0"/>
                <a:cs typeface="Calibri" panose="020F0502020204030204" pitchFamily="34" charset="0"/>
              </a:rPr>
              <a:t> </a:t>
            </a:r>
            <a:r>
              <a:rPr lang="en-US" sz="600" b="0" i="0" u="none" strike="noStrike" dirty="0" err="1">
                <a:solidFill>
                  <a:srgbClr val="0B3A5B"/>
                </a:solidFill>
                <a:effectLst/>
                <a:latin typeface="Calibri" panose="020F0502020204030204" pitchFamily="34" charset="0"/>
                <a:cs typeface="Calibri" panose="020F0502020204030204" pitchFamily="34" charset="0"/>
              </a:rPr>
              <a:t>werden</a:t>
            </a:r>
            <a:r>
              <a:rPr lang="en-US" sz="600" b="0" i="0" u="none" strike="noStrike" dirty="0">
                <a:solidFill>
                  <a:srgbClr val="0B3A5B"/>
                </a:solidFill>
                <a:effectLst/>
                <a:latin typeface="Calibri" panose="020F0502020204030204" pitchFamily="34" charset="0"/>
                <a:cs typeface="Calibri" panose="020F0502020204030204" pitchFamily="34" charset="0"/>
              </a:rPr>
              <a:t>.</a:t>
            </a:r>
          </a:p>
        </p:txBody>
      </p:sp>
      <p:sp>
        <p:nvSpPr>
          <p:cNvPr id="4" name="TextBox 3">
            <a:extLst>
              <a:ext uri="{FF2B5EF4-FFF2-40B4-BE49-F238E27FC236}">
                <a16:creationId xmlns:a16="http://schemas.microsoft.com/office/drawing/2014/main" id="{83C85BF8-1DAC-393F-A30E-D6213CE9444E}"/>
              </a:ext>
            </a:extLst>
          </p:cNvPr>
          <p:cNvSpPr txBox="1"/>
          <p:nvPr userDrawn="1"/>
        </p:nvSpPr>
        <p:spPr>
          <a:xfrm>
            <a:off x="2186220" y="10197640"/>
            <a:ext cx="4947825" cy="276999"/>
          </a:xfrm>
          <a:prstGeom prst="rect">
            <a:avLst/>
          </a:prstGeom>
          <a:noFill/>
        </p:spPr>
        <p:txBody>
          <a:bodyPr wrap="square">
            <a:spAutoFit/>
          </a:bodyPr>
          <a:lstStyle/>
          <a:p>
            <a:r>
              <a:rPr lang="en-US" sz="600" b="0" i="0" dirty="0" err="1">
                <a:solidFill>
                  <a:srgbClr val="0B3A5B"/>
                </a:solidFill>
                <a:effectLst/>
              </a:rPr>
              <a:t>Arbeitsblätter</a:t>
            </a:r>
            <a:r>
              <a:rPr lang="en-US" sz="600" b="0" i="0" dirty="0">
                <a:solidFill>
                  <a:srgbClr val="0B3A5B"/>
                </a:solidFill>
                <a:effectLst/>
              </a:rPr>
              <a:t> © 2025  von EARTH-Projekt </a:t>
            </a:r>
            <a:r>
              <a:rPr lang="en-US" sz="600" b="0" i="0" dirty="0" err="1">
                <a:solidFill>
                  <a:srgbClr val="0B3A5B"/>
                </a:solidFill>
                <a:effectLst/>
              </a:rPr>
              <a:t>ist</a:t>
            </a:r>
            <a:r>
              <a:rPr lang="en-US" sz="600" b="0" i="0" dirty="0">
                <a:solidFill>
                  <a:srgbClr val="0B3A5B"/>
                </a:solidFill>
                <a:effectLst/>
              </a:rPr>
              <a:t> </a:t>
            </a:r>
            <a:r>
              <a:rPr lang="en-US" sz="600" b="0" i="0" dirty="0" err="1">
                <a:solidFill>
                  <a:srgbClr val="0B3A5B"/>
                </a:solidFill>
                <a:effectLst/>
              </a:rPr>
              <a:t>lizenziert</a:t>
            </a:r>
            <a:r>
              <a:rPr lang="en-US" sz="600" b="0" i="0" dirty="0">
                <a:solidFill>
                  <a:srgbClr val="0B3A5B"/>
                </a:solidFill>
                <a:effectLst/>
              </a:rPr>
              <a:t> </a:t>
            </a:r>
            <a:r>
              <a:rPr lang="en-US" sz="600" b="0" i="0" dirty="0" err="1">
                <a:solidFill>
                  <a:srgbClr val="0B3A5B"/>
                </a:solidFill>
                <a:effectLst/>
              </a:rPr>
              <a:t>unter</a:t>
            </a:r>
            <a:r>
              <a:rPr lang="en-US" sz="600" b="0" i="0" dirty="0">
                <a:solidFill>
                  <a:srgbClr val="0B3A5B"/>
                </a:solidFill>
                <a:effectLst/>
              </a:rPr>
              <a:t> CC BY 4.0. Um </a:t>
            </a:r>
            <a:r>
              <a:rPr lang="en-US" sz="600" b="0" i="0" dirty="0" err="1">
                <a:solidFill>
                  <a:srgbClr val="0B3A5B"/>
                </a:solidFill>
                <a:effectLst/>
              </a:rPr>
              <a:t>eine</a:t>
            </a:r>
            <a:r>
              <a:rPr lang="en-US" sz="600" b="0" i="0" dirty="0">
                <a:solidFill>
                  <a:srgbClr val="0B3A5B"/>
                </a:solidFill>
                <a:effectLst/>
              </a:rPr>
              <a:t> </a:t>
            </a:r>
            <a:r>
              <a:rPr lang="en-US" sz="600" b="0" i="0" dirty="0" err="1">
                <a:solidFill>
                  <a:srgbClr val="0B3A5B"/>
                </a:solidFill>
                <a:effectLst/>
              </a:rPr>
              <a:t>Kopie</a:t>
            </a:r>
            <a:r>
              <a:rPr lang="en-US" sz="600" b="0" i="0" dirty="0">
                <a:solidFill>
                  <a:srgbClr val="0B3A5B"/>
                </a:solidFill>
                <a:effectLst/>
              </a:rPr>
              <a:t> </a:t>
            </a:r>
            <a:r>
              <a:rPr lang="en-US" sz="600" b="0" i="0" dirty="0" err="1">
                <a:solidFill>
                  <a:srgbClr val="0B3A5B"/>
                </a:solidFill>
                <a:effectLst/>
              </a:rPr>
              <a:t>dieser</a:t>
            </a:r>
            <a:r>
              <a:rPr lang="en-US" sz="600" b="0" i="0" dirty="0">
                <a:solidFill>
                  <a:srgbClr val="0B3A5B"/>
                </a:solidFill>
                <a:effectLst/>
              </a:rPr>
              <a:t> </a:t>
            </a:r>
            <a:r>
              <a:rPr lang="en-US" sz="600" b="0" i="0" dirty="0" err="1">
                <a:solidFill>
                  <a:srgbClr val="0B3A5B"/>
                </a:solidFill>
                <a:effectLst/>
              </a:rPr>
              <a:t>Lizenz</a:t>
            </a:r>
            <a:r>
              <a:rPr lang="en-US" sz="600" b="0" i="0" dirty="0">
                <a:solidFill>
                  <a:srgbClr val="0B3A5B"/>
                </a:solidFill>
                <a:effectLst/>
              </a:rPr>
              <a:t> </a:t>
            </a:r>
            <a:r>
              <a:rPr lang="en-US" sz="600" b="0" i="0" dirty="0" err="1">
                <a:solidFill>
                  <a:srgbClr val="0B3A5B"/>
                </a:solidFill>
                <a:effectLst/>
              </a:rPr>
              <a:t>zu</a:t>
            </a:r>
            <a:r>
              <a:rPr lang="en-US" sz="600" b="0" i="0" dirty="0">
                <a:solidFill>
                  <a:srgbClr val="0B3A5B"/>
                </a:solidFill>
                <a:effectLst/>
              </a:rPr>
              <a:t> </a:t>
            </a:r>
            <a:r>
              <a:rPr lang="en-US" sz="600" b="0" i="0" dirty="0" err="1">
                <a:solidFill>
                  <a:srgbClr val="0B3A5B"/>
                </a:solidFill>
                <a:effectLst/>
              </a:rPr>
              <a:t>sehen</a:t>
            </a:r>
            <a:r>
              <a:rPr lang="en-US" sz="600" b="0" i="0" dirty="0">
                <a:solidFill>
                  <a:srgbClr val="0B3A5B"/>
                </a:solidFill>
                <a:effectLst/>
              </a:rPr>
              <a:t>, </a:t>
            </a:r>
            <a:r>
              <a:rPr lang="en-US" sz="600" b="0" i="0" dirty="0" err="1">
                <a:solidFill>
                  <a:srgbClr val="0B3A5B"/>
                </a:solidFill>
                <a:effectLst/>
              </a:rPr>
              <a:t>besuchen</a:t>
            </a:r>
            <a:r>
              <a:rPr lang="en-US" sz="600" b="0" i="0" dirty="0">
                <a:solidFill>
                  <a:srgbClr val="0B3A5B"/>
                </a:solidFill>
                <a:effectLst/>
              </a:rPr>
              <a:t> Sie https://creativecommons.org/licenses/by/4.0/</a:t>
            </a:r>
            <a:endParaRPr lang="en-GB" sz="600" dirty="0">
              <a:solidFill>
                <a:srgbClr val="0B3A5B"/>
              </a:solidFill>
            </a:endParaRPr>
          </a:p>
        </p:txBody>
      </p:sp>
      <p:sp>
        <p:nvSpPr>
          <p:cNvPr id="6" name="TextBox 5">
            <a:extLst>
              <a:ext uri="{FF2B5EF4-FFF2-40B4-BE49-F238E27FC236}">
                <a16:creationId xmlns:a16="http://schemas.microsoft.com/office/drawing/2014/main" id="{56F2CE51-40C4-DA4F-2CC9-C3EE4488806C}"/>
              </a:ext>
            </a:extLst>
          </p:cNvPr>
          <p:cNvSpPr txBox="1"/>
          <p:nvPr userDrawn="1"/>
        </p:nvSpPr>
        <p:spPr>
          <a:xfrm>
            <a:off x="584664" y="9343671"/>
            <a:ext cx="6390345" cy="276999"/>
          </a:xfrm>
          <a:prstGeom prst="rect">
            <a:avLst/>
          </a:prstGeom>
          <a:noFill/>
        </p:spPr>
        <p:txBody>
          <a:bodyPr wrap="square">
            <a:spAutoFit/>
          </a:bodyPr>
          <a:lstStyle>
            <a:defPPr>
              <a:defRPr lang="en-US"/>
            </a:defPPr>
            <a:lvl1pPr algn="just">
              <a:defRPr sz="600" b="0" i="0" u="none" strike="noStrike">
                <a:solidFill>
                  <a:srgbClr val="0B3A5B"/>
                </a:solidFill>
                <a:effectLst/>
                <a:latin typeface="Calibri" panose="020F0502020204030204" pitchFamily="34" charset="0"/>
                <a:cs typeface="Calibri" panose="020F0502020204030204" pitchFamily="34" charset="0"/>
              </a:defRPr>
            </a:lvl1pPr>
          </a:lstStyle>
          <a:p>
            <a:pPr lvl="0"/>
            <a:r>
              <a:rPr lang="en-GB" i="1" dirty="0" err="1"/>
              <a:t>Diese</a:t>
            </a:r>
            <a:r>
              <a:rPr lang="en-GB" i="1" dirty="0"/>
              <a:t> Open Educational Resource, Teil des Erasmus+ Cooperation Partnerships Project „Ethical and Responsible Transportation and Handling“, </a:t>
            </a:r>
            <a:r>
              <a:rPr lang="en-GB" i="1" dirty="0" err="1"/>
              <a:t>wurde</a:t>
            </a:r>
            <a:r>
              <a:rPr lang="en-GB" i="1" dirty="0"/>
              <a:t> von </a:t>
            </a:r>
            <a:r>
              <a:rPr lang="en-GB" i="1" dirty="0" err="1"/>
              <a:t>Maynara</a:t>
            </a:r>
            <a:r>
              <a:rPr lang="en-GB" i="1" dirty="0"/>
              <a:t> Furquim und Paula Schüppenhauer, FH Münster University of Applied Sciences, in Zusammenarbeit </a:t>
            </a:r>
            <a:r>
              <a:rPr lang="en-GB" i="1" dirty="0" err="1"/>
              <a:t>mit</a:t>
            </a:r>
            <a:r>
              <a:rPr lang="en-GB" i="1" dirty="0"/>
              <a:t> der EARTH-</a:t>
            </a:r>
            <a:r>
              <a:rPr lang="en-GB" i="1" dirty="0" err="1"/>
              <a:t>Projektpartnerschaft</a:t>
            </a:r>
            <a:r>
              <a:rPr lang="en-GB" i="1" dirty="0"/>
              <a:t> </a:t>
            </a:r>
            <a:r>
              <a:rPr lang="en-GB" i="1" dirty="0" err="1"/>
              <a:t>konzipiert</a:t>
            </a:r>
            <a:r>
              <a:rPr lang="en-GB" i="1" dirty="0"/>
              <a:t> und </a:t>
            </a:r>
            <a:r>
              <a:rPr lang="en-GB" i="1" dirty="0" err="1"/>
              <a:t>erstellt</a:t>
            </a:r>
            <a:r>
              <a:rPr lang="en-GB" i="1" dirty="0"/>
              <a:t>.</a:t>
            </a:r>
            <a:endParaRPr lang="en-US" i="1" dirty="0">
              <a:solidFill>
                <a:schemeClr val="tx1"/>
              </a:solidFill>
            </a:endParaRPr>
          </a:p>
        </p:txBody>
      </p:sp>
    </p:spTree>
    <p:extLst>
      <p:ext uri="{BB962C8B-B14F-4D97-AF65-F5344CB8AC3E}">
        <p14:creationId xmlns:p14="http://schemas.microsoft.com/office/powerpoint/2010/main" val="2387541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bout/Intro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2B9CACD-95F6-C740-9957-885B4EF0752C}"/>
              </a:ext>
            </a:extLst>
          </p:cNvPr>
          <p:cNvSpPr/>
          <p:nvPr userDrawn="1"/>
        </p:nvSpPr>
        <p:spPr>
          <a:xfrm>
            <a:off x="525586" y="1811867"/>
            <a:ext cx="4912688" cy="8342510"/>
          </a:xfrm>
          <a:prstGeom prst="rect">
            <a:avLst/>
          </a:pr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Calibri" panose="020F0502020204030204" pitchFamily="34" charset="0"/>
              <a:cs typeface="Calibri" panose="020F0502020204030204" pitchFamily="34" charset="0"/>
            </a:endParaRPr>
          </a:p>
        </p:txBody>
      </p:sp>
      <p:sp>
        <p:nvSpPr>
          <p:cNvPr id="12" name="Picture Placeholder 3">
            <a:extLst>
              <a:ext uri="{FF2B5EF4-FFF2-40B4-BE49-F238E27FC236}">
                <a16:creationId xmlns:a16="http://schemas.microsoft.com/office/drawing/2014/main" id="{1B053317-9B63-0F46-9FAE-76C882544D89}"/>
              </a:ext>
            </a:extLst>
          </p:cNvPr>
          <p:cNvSpPr>
            <a:spLocks noGrp="1"/>
          </p:cNvSpPr>
          <p:nvPr>
            <p:ph type="pic" sz="quarter" idx="10"/>
          </p:nvPr>
        </p:nvSpPr>
        <p:spPr>
          <a:xfrm>
            <a:off x="2926339" y="576179"/>
            <a:ext cx="4107750" cy="5805757"/>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45" name="Text Placeholder 32">
            <a:extLst>
              <a:ext uri="{FF2B5EF4-FFF2-40B4-BE49-F238E27FC236}">
                <a16:creationId xmlns:a16="http://schemas.microsoft.com/office/drawing/2014/main" id="{66785BF5-4C01-4BA0-B7B8-E20F3597AD1E}"/>
              </a:ext>
            </a:extLst>
          </p:cNvPr>
          <p:cNvSpPr>
            <a:spLocks noGrp="1"/>
          </p:cNvSpPr>
          <p:nvPr>
            <p:ph type="body" sz="quarter" idx="47" hasCustomPrompt="1"/>
          </p:nvPr>
        </p:nvSpPr>
        <p:spPr>
          <a:xfrm>
            <a:off x="833868" y="6914471"/>
            <a:ext cx="4184942" cy="795499"/>
          </a:xfrm>
          <a:prstGeom prst="rect">
            <a:avLst/>
          </a:prstGeom>
        </p:spPr>
        <p:txBody>
          <a:bodyPr>
            <a:noAutofit/>
          </a:bodyPr>
          <a:lstStyle>
            <a:lvl1pPr marL="0" indent="0" algn="l">
              <a:buNone/>
              <a:defRPr sz="1800" b="1"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US"/>
              <a:t>Sub-Heading</a:t>
            </a:r>
          </a:p>
        </p:txBody>
      </p:sp>
      <p:sp>
        <p:nvSpPr>
          <p:cNvPr id="46" name="Text Placeholder 32">
            <a:extLst>
              <a:ext uri="{FF2B5EF4-FFF2-40B4-BE49-F238E27FC236}">
                <a16:creationId xmlns:a16="http://schemas.microsoft.com/office/drawing/2014/main" id="{59A563F4-B2A2-EB26-7DA9-8BD1D399687D}"/>
              </a:ext>
            </a:extLst>
          </p:cNvPr>
          <p:cNvSpPr>
            <a:spLocks noGrp="1"/>
          </p:cNvSpPr>
          <p:nvPr>
            <p:ph type="body" sz="quarter" idx="48" hasCustomPrompt="1"/>
          </p:nvPr>
        </p:nvSpPr>
        <p:spPr>
          <a:xfrm>
            <a:off x="841421" y="7946577"/>
            <a:ext cx="4179282" cy="1851989"/>
          </a:xfrm>
          <a:prstGeom prst="rect">
            <a:avLst/>
          </a:prstGeom>
        </p:spPr>
        <p:txBody>
          <a:bodyPr numCol="1" spcCol="288000" anchor="t">
            <a:noAutofit/>
          </a:bodyPr>
          <a:lstStyle>
            <a:lvl1pPr marL="0" indent="0" algn="l">
              <a:lnSpc>
                <a:spcPct val="100000"/>
              </a:lnSpc>
              <a:spcBef>
                <a:spcPts val="0"/>
              </a:spcBef>
              <a:buNone/>
              <a:defRPr sz="11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a:t>
            </a:r>
            <a:endParaRPr lang="en-US"/>
          </a:p>
        </p:txBody>
      </p:sp>
      <p:sp>
        <p:nvSpPr>
          <p:cNvPr id="47" name="Slide Number Placeholder 5">
            <a:extLst>
              <a:ext uri="{FF2B5EF4-FFF2-40B4-BE49-F238E27FC236}">
                <a16:creationId xmlns:a16="http://schemas.microsoft.com/office/drawing/2014/main" id="{933E811B-E334-0F7C-96BF-3AF40B7D9255}"/>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01010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a:p>
        </p:txBody>
      </p:sp>
    </p:spTree>
    <p:extLst>
      <p:ext uri="{BB962C8B-B14F-4D97-AF65-F5344CB8AC3E}">
        <p14:creationId xmlns:p14="http://schemas.microsoft.com/office/powerpoint/2010/main" val="3670157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01">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57E9DDA3-5508-124F-B846-4CE77542FE4E}"/>
              </a:ext>
            </a:extLst>
          </p:cNvPr>
          <p:cNvSpPr/>
          <p:nvPr userDrawn="1"/>
        </p:nvSpPr>
        <p:spPr>
          <a:xfrm rot="5400000">
            <a:off x="-4569703" y="4591788"/>
            <a:ext cx="10670783" cy="1529268"/>
          </a:xfrm>
          <a:prstGeom prst="rect">
            <a:avLst/>
          </a:pr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solidFill>
                <a:srgbClr val="05203D"/>
              </a:solidFill>
              <a:latin typeface="Calibri" panose="020F0502020204030204" pitchFamily="34" charset="0"/>
              <a:cs typeface="Calibri" panose="020F0502020204030204" pitchFamily="34" charset="0"/>
            </a:endParaRPr>
          </a:p>
        </p:txBody>
      </p:sp>
      <p:sp>
        <p:nvSpPr>
          <p:cNvPr id="106" name="Text Placeholder 32">
            <a:extLst>
              <a:ext uri="{FF2B5EF4-FFF2-40B4-BE49-F238E27FC236}">
                <a16:creationId xmlns:a16="http://schemas.microsoft.com/office/drawing/2014/main" id="{86B01A13-C668-430D-CFC5-265C5B6253D7}"/>
              </a:ext>
            </a:extLst>
          </p:cNvPr>
          <p:cNvSpPr>
            <a:spLocks noGrp="1"/>
          </p:cNvSpPr>
          <p:nvPr>
            <p:ph type="body" sz="quarter" idx="11" hasCustomPrompt="1"/>
          </p:nvPr>
        </p:nvSpPr>
        <p:spPr>
          <a:xfrm>
            <a:off x="2118189" y="3964837"/>
            <a:ext cx="648000" cy="292876"/>
          </a:xfrm>
          <a:prstGeom prst="rect">
            <a:avLst/>
          </a:prstGeom>
        </p:spPr>
        <p:txBody>
          <a:bodyPr anchor="ctr">
            <a:noAutofit/>
          </a:bodyPr>
          <a:lstStyle>
            <a:lvl1pPr marL="0" indent="0" algn="l">
              <a:buNone/>
              <a:defRPr sz="2200" b="1" i="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01</a:t>
            </a:r>
            <a:endParaRPr lang="en-US"/>
          </a:p>
        </p:txBody>
      </p:sp>
      <p:sp>
        <p:nvSpPr>
          <p:cNvPr id="107" name="Text Placeholder 32">
            <a:extLst>
              <a:ext uri="{FF2B5EF4-FFF2-40B4-BE49-F238E27FC236}">
                <a16:creationId xmlns:a16="http://schemas.microsoft.com/office/drawing/2014/main" id="{30355578-E745-9BD0-A856-DBEC9CDCF6BA}"/>
              </a:ext>
            </a:extLst>
          </p:cNvPr>
          <p:cNvSpPr>
            <a:spLocks noGrp="1"/>
          </p:cNvSpPr>
          <p:nvPr>
            <p:ph type="body" sz="quarter" idx="49" hasCustomPrompt="1"/>
          </p:nvPr>
        </p:nvSpPr>
        <p:spPr>
          <a:xfrm>
            <a:off x="2656044" y="3964837"/>
            <a:ext cx="3816000" cy="292876"/>
          </a:xfrm>
          <a:prstGeom prst="rect">
            <a:avLst/>
          </a:prstGeom>
        </p:spPr>
        <p:txBody>
          <a:bodyPr anchor="ctr">
            <a:noAutofit/>
          </a:bodyPr>
          <a:lstStyle>
            <a:lvl1pPr marL="0" indent="0" algn="l">
              <a:buNone/>
              <a:defRPr sz="14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Introduction</a:t>
            </a:r>
            <a:endParaRPr lang="en-US"/>
          </a:p>
        </p:txBody>
      </p:sp>
      <p:sp>
        <p:nvSpPr>
          <p:cNvPr id="108" name="Text Placeholder 32">
            <a:extLst>
              <a:ext uri="{FF2B5EF4-FFF2-40B4-BE49-F238E27FC236}">
                <a16:creationId xmlns:a16="http://schemas.microsoft.com/office/drawing/2014/main" id="{1483D1AB-5DBE-ED13-C638-D187E00E754A}"/>
              </a:ext>
            </a:extLst>
          </p:cNvPr>
          <p:cNvSpPr>
            <a:spLocks noGrp="1"/>
          </p:cNvSpPr>
          <p:nvPr>
            <p:ph type="body" sz="quarter" idx="13" hasCustomPrompt="1"/>
          </p:nvPr>
        </p:nvSpPr>
        <p:spPr>
          <a:xfrm>
            <a:off x="2118189" y="4440079"/>
            <a:ext cx="648000" cy="292876"/>
          </a:xfrm>
          <a:prstGeom prst="rect">
            <a:avLst/>
          </a:prstGeom>
        </p:spPr>
        <p:txBody>
          <a:bodyPr anchor="ctr">
            <a:noAutofit/>
          </a:bodyPr>
          <a:lstStyle>
            <a:lvl1pPr marL="0" indent="0" algn="l">
              <a:buNone/>
              <a:defRPr sz="2200" b="1" i="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02</a:t>
            </a:r>
            <a:endParaRPr lang="en-US"/>
          </a:p>
        </p:txBody>
      </p:sp>
      <p:sp>
        <p:nvSpPr>
          <p:cNvPr id="109" name="Text Placeholder 32">
            <a:extLst>
              <a:ext uri="{FF2B5EF4-FFF2-40B4-BE49-F238E27FC236}">
                <a16:creationId xmlns:a16="http://schemas.microsoft.com/office/drawing/2014/main" id="{0E904D35-974C-377E-0B62-7E1FEA95A52A}"/>
              </a:ext>
            </a:extLst>
          </p:cNvPr>
          <p:cNvSpPr>
            <a:spLocks noGrp="1"/>
          </p:cNvSpPr>
          <p:nvPr>
            <p:ph type="body" sz="quarter" idx="14" hasCustomPrompt="1"/>
          </p:nvPr>
        </p:nvSpPr>
        <p:spPr>
          <a:xfrm>
            <a:off x="2656044" y="4440205"/>
            <a:ext cx="3816000" cy="293549"/>
          </a:xfrm>
          <a:prstGeom prst="rect">
            <a:avLst/>
          </a:prstGeom>
        </p:spPr>
        <p:txBody>
          <a:bodyPr anchor="ctr">
            <a:noAutofit/>
          </a:bodyPr>
          <a:lstStyle>
            <a:lvl1pPr marL="0" marR="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sz="14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marL="0" marR="0" lvl="0" indent="0" algn="l"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lang="en-GB"/>
              <a:t>About us</a:t>
            </a:r>
            <a:endParaRPr lang="en-US"/>
          </a:p>
        </p:txBody>
      </p:sp>
      <p:sp>
        <p:nvSpPr>
          <p:cNvPr id="110" name="Text Placeholder 32">
            <a:extLst>
              <a:ext uri="{FF2B5EF4-FFF2-40B4-BE49-F238E27FC236}">
                <a16:creationId xmlns:a16="http://schemas.microsoft.com/office/drawing/2014/main" id="{04638117-ED94-CB12-A38B-3D197075E661}"/>
              </a:ext>
            </a:extLst>
          </p:cNvPr>
          <p:cNvSpPr>
            <a:spLocks noGrp="1"/>
          </p:cNvSpPr>
          <p:nvPr>
            <p:ph type="body" sz="quarter" idx="15" hasCustomPrompt="1"/>
          </p:nvPr>
        </p:nvSpPr>
        <p:spPr>
          <a:xfrm>
            <a:off x="2118189" y="4941213"/>
            <a:ext cx="648000" cy="292876"/>
          </a:xfrm>
          <a:prstGeom prst="rect">
            <a:avLst/>
          </a:prstGeom>
        </p:spPr>
        <p:txBody>
          <a:bodyPr anchor="ctr">
            <a:noAutofit/>
          </a:bodyPr>
          <a:lstStyle>
            <a:lvl1pPr marL="0" indent="0" algn="l">
              <a:buNone/>
              <a:defRPr sz="2200" b="1" i="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03</a:t>
            </a:r>
            <a:endParaRPr lang="en-US"/>
          </a:p>
        </p:txBody>
      </p:sp>
      <p:sp>
        <p:nvSpPr>
          <p:cNvPr id="111" name="Text Placeholder 32">
            <a:extLst>
              <a:ext uri="{FF2B5EF4-FFF2-40B4-BE49-F238E27FC236}">
                <a16:creationId xmlns:a16="http://schemas.microsoft.com/office/drawing/2014/main" id="{BF7573CD-5D0E-98EF-D198-D00F02C59AC1}"/>
              </a:ext>
            </a:extLst>
          </p:cNvPr>
          <p:cNvSpPr>
            <a:spLocks noGrp="1"/>
          </p:cNvSpPr>
          <p:nvPr>
            <p:ph type="body" sz="quarter" idx="19" hasCustomPrompt="1"/>
          </p:nvPr>
        </p:nvSpPr>
        <p:spPr>
          <a:xfrm>
            <a:off x="2656044" y="4941213"/>
            <a:ext cx="3816000" cy="292876"/>
          </a:xfrm>
          <a:prstGeom prst="rect">
            <a:avLst/>
          </a:prstGeom>
        </p:spPr>
        <p:txBody>
          <a:bodyPr anchor="ctr">
            <a:noAutofit/>
          </a:bodyPr>
          <a:lstStyle>
            <a:lvl1pPr marL="0" indent="0" algn="l">
              <a:buNone/>
              <a:defRPr sz="14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The Project</a:t>
            </a:r>
            <a:endParaRPr lang="en-US"/>
          </a:p>
        </p:txBody>
      </p:sp>
      <p:sp>
        <p:nvSpPr>
          <p:cNvPr id="112" name="Text Placeholder 32">
            <a:extLst>
              <a:ext uri="{FF2B5EF4-FFF2-40B4-BE49-F238E27FC236}">
                <a16:creationId xmlns:a16="http://schemas.microsoft.com/office/drawing/2014/main" id="{001CD029-76BF-5267-FCC9-AC374458EC63}"/>
              </a:ext>
            </a:extLst>
          </p:cNvPr>
          <p:cNvSpPr>
            <a:spLocks noGrp="1"/>
          </p:cNvSpPr>
          <p:nvPr>
            <p:ph type="body" sz="quarter" idx="17" hasCustomPrompt="1"/>
          </p:nvPr>
        </p:nvSpPr>
        <p:spPr>
          <a:xfrm>
            <a:off x="2118189" y="5442168"/>
            <a:ext cx="648000" cy="292876"/>
          </a:xfrm>
          <a:prstGeom prst="rect">
            <a:avLst/>
          </a:prstGeom>
        </p:spPr>
        <p:txBody>
          <a:bodyPr anchor="ctr">
            <a:noAutofit/>
          </a:bodyPr>
          <a:lstStyle>
            <a:lvl1pPr marL="0" indent="0" algn="l">
              <a:buNone/>
              <a:defRPr sz="2200" b="1" i="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04</a:t>
            </a:r>
            <a:endParaRPr lang="en-US"/>
          </a:p>
        </p:txBody>
      </p:sp>
      <p:sp>
        <p:nvSpPr>
          <p:cNvPr id="113" name="Text Placeholder 32">
            <a:extLst>
              <a:ext uri="{FF2B5EF4-FFF2-40B4-BE49-F238E27FC236}">
                <a16:creationId xmlns:a16="http://schemas.microsoft.com/office/drawing/2014/main" id="{9D496F3A-9EAD-7E5B-7683-3530771E57DB}"/>
              </a:ext>
            </a:extLst>
          </p:cNvPr>
          <p:cNvSpPr>
            <a:spLocks noGrp="1"/>
          </p:cNvSpPr>
          <p:nvPr>
            <p:ph type="body" sz="quarter" idx="20" hasCustomPrompt="1"/>
          </p:nvPr>
        </p:nvSpPr>
        <p:spPr>
          <a:xfrm>
            <a:off x="2656044" y="5442168"/>
            <a:ext cx="3816000" cy="292876"/>
          </a:xfrm>
          <a:prstGeom prst="rect">
            <a:avLst/>
          </a:prstGeom>
        </p:spPr>
        <p:txBody>
          <a:bodyPr anchor="ctr">
            <a:noAutofit/>
          </a:bodyPr>
          <a:lstStyle>
            <a:lvl1pPr marL="0" indent="0" algn="l">
              <a:buNone/>
              <a:defRPr sz="14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Gallery</a:t>
            </a:r>
            <a:endParaRPr lang="en-US"/>
          </a:p>
        </p:txBody>
      </p:sp>
      <p:sp>
        <p:nvSpPr>
          <p:cNvPr id="114" name="Text Placeholder 32">
            <a:extLst>
              <a:ext uri="{FF2B5EF4-FFF2-40B4-BE49-F238E27FC236}">
                <a16:creationId xmlns:a16="http://schemas.microsoft.com/office/drawing/2014/main" id="{625508FB-1E5C-3437-B4C8-AF2A4553D848}"/>
              </a:ext>
            </a:extLst>
          </p:cNvPr>
          <p:cNvSpPr>
            <a:spLocks noGrp="1"/>
          </p:cNvSpPr>
          <p:nvPr>
            <p:ph type="body" sz="quarter" idx="21" hasCustomPrompt="1"/>
          </p:nvPr>
        </p:nvSpPr>
        <p:spPr>
          <a:xfrm>
            <a:off x="2118189" y="5943958"/>
            <a:ext cx="648000" cy="292876"/>
          </a:xfrm>
          <a:prstGeom prst="rect">
            <a:avLst/>
          </a:prstGeom>
        </p:spPr>
        <p:txBody>
          <a:bodyPr anchor="ctr">
            <a:noAutofit/>
          </a:bodyPr>
          <a:lstStyle>
            <a:lvl1pPr marL="0" indent="0" algn="l">
              <a:buNone/>
              <a:defRPr sz="2200" b="1" i="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05</a:t>
            </a:r>
            <a:endParaRPr lang="en-US"/>
          </a:p>
        </p:txBody>
      </p:sp>
      <p:sp>
        <p:nvSpPr>
          <p:cNvPr id="115" name="Text Placeholder 32">
            <a:extLst>
              <a:ext uri="{FF2B5EF4-FFF2-40B4-BE49-F238E27FC236}">
                <a16:creationId xmlns:a16="http://schemas.microsoft.com/office/drawing/2014/main" id="{021C53BA-EBD7-A22B-1913-D8525ED841B5}"/>
              </a:ext>
            </a:extLst>
          </p:cNvPr>
          <p:cNvSpPr>
            <a:spLocks noGrp="1"/>
          </p:cNvSpPr>
          <p:nvPr>
            <p:ph type="body" sz="quarter" idx="22" hasCustomPrompt="1"/>
          </p:nvPr>
        </p:nvSpPr>
        <p:spPr>
          <a:xfrm>
            <a:off x="2656044" y="5943958"/>
            <a:ext cx="3816000" cy="292876"/>
          </a:xfrm>
          <a:prstGeom prst="rect">
            <a:avLst/>
          </a:prstGeom>
        </p:spPr>
        <p:txBody>
          <a:bodyPr anchor="ctr">
            <a:noAutofit/>
          </a:bodyPr>
          <a:lstStyle>
            <a:lvl1pPr marL="0" indent="0" algn="l">
              <a:buNone/>
              <a:defRPr sz="14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Our Team</a:t>
            </a:r>
            <a:endParaRPr lang="en-US"/>
          </a:p>
        </p:txBody>
      </p:sp>
      <p:sp>
        <p:nvSpPr>
          <p:cNvPr id="116" name="Text Placeholder 32">
            <a:extLst>
              <a:ext uri="{FF2B5EF4-FFF2-40B4-BE49-F238E27FC236}">
                <a16:creationId xmlns:a16="http://schemas.microsoft.com/office/drawing/2014/main" id="{73326E23-3F69-8B45-7ADA-61E5806C8AD1}"/>
              </a:ext>
            </a:extLst>
          </p:cNvPr>
          <p:cNvSpPr>
            <a:spLocks noGrp="1"/>
          </p:cNvSpPr>
          <p:nvPr>
            <p:ph type="body" sz="quarter" idx="51" hasCustomPrompt="1"/>
          </p:nvPr>
        </p:nvSpPr>
        <p:spPr>
          <a:xfrm>
            <a:off x="2127829" y="6473154"/>
            <a:ext cx="648000" cy="292876"/>
          </a:xfrm>
          <a:prstGeom prst="rect">
            <a:avLst/>
          </a:prstGeom>
        </p:spPr>
        <p:txBody>
          <a:bodyPr anchor="ctr">
            <a:noAutofit/>
          </a:bodyPr>
          <a:lstStyle>
            <a:lvl1pPr marL="0" indent="0" algn="l">
              <a:buNone/>
              <a:defRPr sz="2200" b="1" i="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06</a:t>
            </a:r>
            <a:endParaRPr lang="en-US"/>
          </a:p>
        </p:txBody>
      </p:sp>
      <p:sp>
        <p:nvSpPr>
          <p:cNvPr id="117" name="Text Placeholder 32">
            <a:extLst>
              <a:ext uri="{FF2B5EF4-FFF2-40B4-BE49-F238E27FC236}">
                <a16:creationId xmlns:a16="http://schemas.microsoft.com/office/drawing/2014/main" id="{89786B18-DBC8-6850-DD58-ACA1ACFB09E2}"/>
              </a:ext>
            </a:extLst>
          </p:cNvPr>
          <p:cNvSpPr>
            <a:spLocks noGrp="1"/>
          </p:cNvSpPr>
          <p:nvPr>
            <p:ph type="body" sz="quarter" idx="52" hasCustomPrompt="1"/>
          </p:nvPr>
        </p:nvSpPr>
        <p:spPr>
          <a:xfrm>
            <a:off x="2665684" y="6473154"/>
            <a:ext cx="3816000" cy="292876"/>
          </a:xfrm>
          <a:prstGeom prst="rect">
            <a:avLst/>
          </a:prstGeom>
        </p:spPr>
        <p:txBody>
          <a:bodyPr anchor="ctr">
            <a:noAutofit/>
          </a:bodyPr>
          <a:lstStyle>
            <a:lvl1pPr marL="0" indent="0" algn="l">
              <a:buNone/>
              <a:defRPr sz="14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Question and Answers</a:t>
            </a:r>
            <a:endParaRPr lang="en-US"/>
          </a:p>
        </p:txBody>
      </p:sp>
      <p:sp>
        <p:nvSpPr>
          <p:cNvPr id="118" name="Text Placeholder 32">
            <a:extLst>
              <a:ext uri="{FF2B5EF4-FFF2-40B4-BE49-F238E27FC236}">
                <a16:creationId xmlns:a16="http://schemas.microsoft.com/office/drawing/2014/main" id="{5E3514C3-47EA-6B09-C5A8-5B292E47E30C}"/>
              </a:ext>
            </a:extLst>
          </p:cNvPr>
          <p:cNvSpPr>
            <a:spLocks noGrp="1"/>
          </p:cNvSpPr>
          <p:nvPr>
            <p:ph type="body" sz="quarter" idx="53" hasCustomPrompt="1"/>
          </p:nvPr>
        </p:nvSpPr>
        <p:spPr>
          <a:xfrm>
            <a:off x="2127829" y="6963386"/>
            <a:ext cx="648000" cy="292876"/>
          </a:xfrm>
          <a:prstGeom prst="rect">
            <a:avLst/>
          </a:prstGeom>
        </p:spPr>
        <p:txBody>
          <a:bodyPr anchor="ctr">
            <a:noAutofit/>
          </a:bodyPr>
          <a:lstStyle>
            <a:lvl1pPr marL="0" indent="0" algn="l">
              <a:buNone/>
              <a:defRPr sz="2200" b="1" i="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07</a:t>
            </a:r>
            <a:endParaRPr lang="en-US"/>
          </a:p>
        </p:txBody>
      </p:sp>
      <p:sp>
        <p:nvSpPr>
          <p:cNvPr id="119" name="Text Placeholder 32">
            <a:extLst>
              <a:ext uri="{FF2B5EF4-FFF2-40B4-BE49-F238E27FC236}">
                <a16:creationId xmlns:a16="http://schemas.microsoft.com/office/drawing/2014/main" id="{5535D7EB-A9E1-30C4-B0DE-D9400C7E67D2}"/>
              </a:ext>
            </a:extLst>
          </p:cNvPr>
          <p:cNvSpPr>
            <a:spLocks noGrp="1"/>
          </p:cNvSpPr>
          <p:nvPr>
            <p:ph type="body" sz="quarter" idx="54" hasCustomPrompt="1"/>
          </p:nvPr>
        </p:nvSpPr>
        <p:spPr>
          <a:xfrm>
            <a:off x="2665684" y="6963386"/>
            <a:ext cx="3816000" cy="292876"/>
          </a:xfrm>
          <a:prstGeom prst="rect">
            <a:avLst/>
          </a:prstGeom>
        </p:spPr>
        <p:txBody>
          <a:bodyPr anchor="ctr">
            <a:noAutofit/>
          </a:bodyPr>
          <a:lstStyle>
            <a:lvl1pPr marL="0" indent="0" algn="l">
              <a:buNone/>
              <a:defRPr sz="14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GB"/>
              <a:t>Conclusion</a:t>
            </a:r>
            <a:endParaRPr lang="en-US"/>
          </a:p>
        </p:txBody>
      </p:sp>
      <p:sp>
        <p:nvSpPr>
          <p:cNvPr id="81" name="Slide Number Placeholder 5">
            <a:extLst>
              <a:ext uri="{FF2B5EF4-FFF2-40B4-BE49-F238E27FC236}">
                <a16:creationId xmlns:a16="http://schemas.microsoft.com/office/drawing/2014/main" id="{184564D9-D416-2621-9930-A15549C59F96}"/>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1D4C60"/>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a:p>
        </p:txBody>
      </p:sp>
      <p:sp>
        <p:nvSpPr>
          <p:cNvPr id="4" name="Picture Placeholder 3">
            <a:extLst>
              <a:ext uri="{FF2B5EF4-FFF2-40B4-BE49-F238E27FC236}">
                <a16:creationId xmlns:a16="http://schemas.microsoft.com/office/drawing/2014/main" id="{FB83C495-F66E-E0EB-15A1-2CDA3EF437F8}"/>
              </a:ext>
            </a:extLst>
          </p:cNvPr>
          <p:cNvSpPr>
            <a:spLocks noGrp="1"/>
          </p:cNvSpPr>
          <p:nvPr>
            <p:ph type="pic" sz="quarter" idx="55"/>
          </p:nvPr>
        </p:nvSpPr>
        <p:spPr>
          <a:xfrm>
            <a:off x="967154" y="673939"/>
            <a:ext cx="6592520" cy="268732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5" name="TextBox 4">
            <a:extLst>
              <a:ext uri="{FF2B5EF4-FFF2-40B4-BE49-F238E27FC236}">
                <a16:creationId xmlns:a16="http://schemas.microsoft.com/office/drawing/2014/main" id="{98CBF5BF-1B75-31E6-EBCB-93B45942D0FA}"/>
              </a:ext>
            </a:extLst>
          </p:cNvPr>
          <p:cNvSpPr txBox="1"/>
          <p:nvPr userDrawn="1"/>
        </p:nvSpPr>
        <p:spPr>
          <a:xfrm>
            <a:off x="3741732" y="8340927"/>
            <a:ext cx="3165505" cy="400110"/>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lang="en-US" sz="500" b="0" i="0" u="none" strike="noStrike" dirty="0">
                <a:solidFill>
                  <a:srgbClr val="0B3A5B"/>
                </a:solidFill>
                <a:effectLst/>
                <a:latin typeface="Calibri" panose="020F0502020204030204" pitchFamily="34" charset="0"/>
                <a:cs typeface="Calibri" panose="020F0502020204030204" pitchFamily="34" charset="0"/>
              </a:rPr>
              <a:t>Von der </a:t>
            </a:r>
            <a:r>
              <a:rPr lang="en-US" sz="500" b="0" i="0" u="none" strike="noStrike" dirty="0" err="1">
                <a:solidFill>
                  <a:srgbClr val="0B3A5B"/>
                </a:solidFill>
                <a:effectLst/>
                <a:latin typeface="Calibri" panose="020F0502020204030204" pitchFamily="34" charset="0"/>
                <a:cs typeface="Calibri" panose="020F0502020204030204" pitchFamily="34" charset="0"/>
              </a:rPr>
              <a:t>Europäischen</a:t>
            </a:r>
            <a:r>
              <a:rPr lang="en-US" sz="500" b="0" i="0" u="none" strike="noStrike" dirty="0">
                <a:solidFill>
                  <a:srgbClr val="0B3A5B"/>
                </a:solidFill>
                <a:effectLst/>
                <a:latin typeface="Calibri" panose="020F0502020204030204" pitchFamily="34" charset="0"/>
                <a:cs typeface="Calibri" panose="020F0502020204030204" pitchFamily="34" charset="0"/>
              </a:rPr>
              <a:t> Union </a:t>
            </a:r>
            <a:r>
              <a:rPr lang="en-US" sz="500" b="0" i="0" u="none" strike="noStrike" dirty="0" err="1">
                <a:solidFill>
                  <a:srgbClr val="0B3A5B"/>
                </a:solidFill>
                <a:effectLst/>
                <a:latin typeface="Calibri" panose="020F0502020204030204" pitchFamily="34" charset="0"/>
                <a:cs typeface="Calibri" panose="020F0502020204030204" pitchFamily="34" charset="0"/>
              </a:rPr>
              <a:t>kofinanziert</a:t>
            </a:r>
            <a:r>
              <a:rPr lang="en-US" sz="500" b="0" i="0" u="none" strike="noStrike" dirty="0">
                <a:solidFill>
                  <a:srgbClr val="0B3A5B"/>
                </a:solidFill>
                <a:effectLst/>
                <a:latin typeface="Calibri" panose="020F0502020204030204" pitchFamily="34" charset="0"/>
                <a:cs typeface="Calibri" panose="020F0502020204030204" pitchFamily="34" charset="0"/>
              </a:rPr>
              <a:t>. Die </a:t>
            </a:r>
            <a:r>
              <a:rPr lang="en-US" sz="500" b="0" i="0" u="none" strike="noStrike" dirty="0" err="1">
                <a:solidFill>
                  <a:srgbClr val="0B3A5B"/>
                </a:solidFill>
                <a:effectLst/>
                <a:latin typeface="Calibri" panose="020F0502020204030204" pitchFamily="34" charset="0"/>
                <a:cs typeface="Calibri" panose="020F0502020204030204" pitchFamily="34" charset="0"/>
              </a:rPr>
              <a:t>geäußerten</a:t>
            </a:r>
            <a:r>
              <a:rPr lang="en-US" sz="500" b="0" i="0" u="none" strike="noStrike" dirty="0">
                <a:solidFill>
                  <a:srgbClr val="0B3A5B"/>
                </a:solidFill>
                <a:effectLst/>
                <a:latin typeface="Calibri" panose="020F0502020204030204" pitchFamily="34" charset="0"/>
                <a:cs typeface="Calibri" panose="020F0502020204030204" pitchFamily="34" charset="0"/>
              </a:rPr>
              <a:t> </a:t>
            </a:r>
            <a:r>
              <a:rPr lang="en-US" sz="500" b="0" i="0" u="none" strike="noStrike" dirty="0" err="1">
                <a:solidFill>
                  <a:srgbClr val="0B3A5B"/>
                </a:solidFill>
                <a:effectLst/>
                <a:latin typeface="Calibri" panose="020F0502020204030204" pitchFamily="34" charset="0"/>
                <a:cs typeface="Calibri" panose="020F0502020204030204" pitchFamily="34" charset="0"/>
              </a:rPr>
              <a:t>Ansichten</a:t>
            </a:r>
            <a:r>
              <a:rPr lang="en-US" sz="500" b="0" i="0" u="none" strike="noStrike" dirty="0">
                <a:solidFill>
                  <a:srgbClr val="0B3A5B"/>
                </a:solidFill>
                <a:effectLst/>
                <a:latin typeface="Calibri" panose="020F0502020204030204" pitchFamily="34" charset="0"/>
                <a:cs typeface="Calibri" panose="020F0502020204030204" pitchFamily="34" charset="0"/>
              </a:rPr>
              <a:t> und </a:t>
            </a:r>
            <a:r>
              <a:rPr lang="en-US" sz="500" b="0" i="0" u="none" strike="noStrike" dirty="0" err="1">
                <a:solidFill>
                  <a:srgbClr val="0B3A5B"/>
                </a:solidFill>
                <a:effectLst/>
                <a:latin typeface="Calibri" panose="020F0502020204030204" pitchFamily="34" charset="0"/>
                <a:cs typeface="Calibri" panose="020F0502020204030204" pitchFamily="34" charset="0"/>
              </a:rPr>
              <a:t>Meinungen</a:t>
            </a:r>
            <a:r>
              <a:rPr lang="en-US" sz="500" b="0" i="0" u="none" strike="noStrike" dirty="0">
                <a:solidFill>
                  <a:srgbClr val="0B3A5B"/>
                </a:solidFill>
                <a:effectLst/>
                <a:latin typeface="Calibri" panose="020F0502020204030204" pitchFamily="34" charset="0"/>
                <a:cs typeface="Calibri" panose="020F0502020204030204" pitchFamily="34" charset="0"/>
              </a:rPr>
              <a:t> </a:t>
            </a:r>
            <a:r>
              <a:rPr lang="en-US" sz="500" b="0" i="0" u="none" strike="noStrike" dirty="0" err="1">
                <a:solidFill>
                  <a:srgbClr val="0B3A5B"/>
                </a:solidFill>
                <a:effectLst/>
                <a:latin typeface="Calibri" panose="020F0502020204030204" pitchFamily="34" charset="0"/>
                <a:cs typeface="Calibri" panose="020F0502020204030204" pitchFamily="34" charset="0"/>
              </a:rPr>
              <a:t>entsprechen</a:t>
            </a:r>
            <a:r>
              <a:rPr lang="en-US" sz="500" b="0" i="0" u="none" strike="noStrike" dirty="0">
                <a:solidFill>
                  <a:srgbClr val="0B3A5B"/>
                </a:solidFill>
                <a:effectLst/>
                <a:latin typeface="Calibri" panose="020F0502020204030204" pitchFamily="34" charset="0"/>
                <a:cs typeface="Calibri" panose="020F0502020204030204" pitchFamily="34" charset="0"/>
              </a:rPr>
              <a:t> </a:t>
            </a:r>
            <a:r>
              <a:rPr lang="en-US" sz="500" b="0" i="0" u="none" strike="noStrike" dirty="0" err="1">
                <a:solidFill>
                  <a:srgbClr val="0B3A5B"/>
                </a:solidFill>
                <a:effectLst/>
                <a:latin typeface="Calibri" panose="020F0502020204030204" pitchFamily="34" charset="0"/>
                <a:cs typeface="Calibri" panose="020F0502020204030204" pitchFamily="34" charset="0"/>
              </a:rPr>
              <a:t>jedoch</a:t>
            </a:r>
            <a:r>
              <a:rPr lang="en-US" sz="500" b="0" i="0" u="none" strike="noStrike" dirty="0">
                <a:solidFill>
                  <a:srgbClr val="0B3A5B"/>
                </a:solidFill>
                <a:effectLst/>
                <a:latin typeface="Calibri" panose="020F0502020204030204" pitchFamily="34" charset="0"/>
                <a:cs typeface="Calibri" panose="020F0502020204030204" pitchFamily="34" charset="0"/>
              </a:rPr>
              <a:t> </a:t>
            </a:r>
            <a:r>
              <a:rPr lang="en-US" sz="500" b="0" i="0" u="none" strike="noStrike" dirty="0" err="1">
                <a:solidFill>
                  <a:srgbClr val="0B3A5B"/>
                </a:solidFill>
                <a:effectLst/>
                <a:latin typeface="Calibri" panose="020F0502020204030204" pitchFamily="34" charset="0"/>
                <a:cs typeface="Calibri" panose="020F0502020204030204" pitchFamily="34" charset="0"/>
              </a:rPr>
              <a:t>ausschließlich</a:t>
            </a:r>
            <a:r>
              <a:rPr lang="en-US" sz="500" b="0" i="0" u="none" strike="noStrike" dirty="0">
                <a:solidFill>
                  <a:srgbClr val="0B3A5B"/>
                </a:solidFill>
                <a:effectLst/>
                <a:latin typeface="Calibri" panose="020F0502020204030204" pitchFamily="34" charset="0"/>
                <a:cs typeface="Calibri" panose="020F0502020204030204" pitchFamily="34" charset="0"/>
              </a:rPr>
              <a:t> </a:t>
            </a:r>
            <a:r>
              <a:rPr lang="en-US" sz="500" b="0" i="0" u="none" strike="noStrike" dirty="0" err="1">
                <a:solidFill>
                  <a:srgbClr val="0B3A5B"/>
                </a:solidFill>
                <a:effectLst/>
                <a:latin typeface="Calibri" panose="020F0502020204030204" pitchFamily="34" charset="0"/>
                <a:cs typeface="Calibri" panose="020F0502020204030204" pitchFamily="34" charset="0"/>
              </a:rPr>
              <a:t>denen</a:t>
            </a:r>
            <a:r>
              <a:rPr lang="en-US" sz="500" b="0" i="0" u="none" strike="noStrike" dirty="0">
                <a:solidFill>
                  <a:srgbClr val="0B3A5B"/>
                </a:solidFill>
                <a:effectLst/>
                <a:latin typeface="Calibri" panose="020F0502020204030204" pitchFamily="34" charset="0"/>
                <a:cs typeface="Calibri" panose="020F0502020204030204" pitchFamily="34" charset="0"/>
              </a:rPr>
              <a:t> des </a:t>
            </a:r>
            <a:r>
              <a:rPr lang="en-US" sz="500" b="0" i="0" u="none" strike="noStrike" dirty="0" err="1">
                <a:solidFill>
                  <a:srgbClr val="0B3A5B"/>
                </a:solidFill>
                <a:effectLst/>
                <a:latin typeface="Calibri" panose="020F0502020204030204" pitchFamily="34" charset="0"/>
                <a:cs typeface="Calibri" panose="020F0502020204030204" pitchFamily="34" charset="0"/>
              </a:rPr>
              <a:t>Autors</a:t>
            </a:r>
            <a:r>
              <a:rPr lang="en-US" sz="500" b="0" i="0" u="none" strike="noStrike" dirty="0">
                <a:solidFill>
                  <a:srgbClr val="0B3A5B"/>
                </a:solidFill>
                <a:effectLst/>
                <a:latin typeface="Calibri" panose="020F0502020204030204" pitchFamily="34" charset="0"/>
                <a:cs typeface="Calibri" panose="020F0502020204030204" pitchFamily="34" charset="0"/>
              </a:rPr>
              <a:t> </a:t>
            </a:r>
            <a:r>
              <a:rPr lang="en-US" sz="500" b="0" i="0" u="none" strike="noStrike" dirty="0" err="1">
                <a:solidFill>
                  <a:srgbClr val="0B3A5B"/>
                </a:solidFill>
                <a:effectLst/>
                <a:latin typeface="Calibri" panose="020F0502020204030204" pitchFamily="34" charset="0"/>
                <a:cs typeface="Calibri" panose="020F0502020204030204" pitchFamily="34" charset="0"/>
              </a:rPr>
              <a:t>bzw</a:t>
            </a:r>
            <a:r>
              <a:rPr lang="en-US" sz="500" b="0" i="0" u="none" strike="noStrike" dirty="0">
                <a:solidFill>
                  <a:srgbClr val="0B3A5B"/>
                </a:solidFill>
                <a:effectLst/>
                <a:latin typeface="Calibri" panose="020F0502020204030204" pitchFamily="34" charset="0"/>
                <a:cs typeface="Calibri" panose="020F0502020204030204" pitchFamily="34" charset="0"/>
              </a:rPr>
              <a:t>. der </a:t>
            </a:r>
            <a:r>
              <a:rPr lang="en-US" sz="500" b="0" i="0" u="none" strike="noStrike" dirty="0" err="1">
                <a:solidFill>
                  <a:srgbClr val="0B3A5B"/>
                </a:solidFill>
                <a:effectLst/>
                <a:latin typeface="Calibri" panose="020F0502020204030204" pitchFamily="34" charset="0"/>
                <a:cs typeface="Calibri" panose="020F0502020204030204" pitchFamily="34" charset="0"/>
              </a:rPr>
              <a:t>Autoren</a:t>
            </a:r>
            <a:r>
              <a:rPr lang="en-US" sz="500" b="0" i="0" u="none" strike="noStrike" dirty="0">
                <a:solidFill>
                  <a:srgbClr val="0B3A5B"/>
                </a:solidFill>
                <a:effectLst/>
                <a:latin typeface="Calibri" panose="020F0502020204030204" pitchFamily="34" charset="0"/>
                <a:cs typeface="Calibri" panose="020F0502020204030204" pitchFamily="34" charset="0"/>
              </a:rPr>
              <a:t> und </a:t>
            </a:r>
            <a:r>
              <a:rPr lang="en-US" sz="500" b="0" i="0" u="none" strike="noStrike" dirty="0" err="1">
                <a:solidFill>
                  <a:srgbClr val="0B3A5B"/>
                </a:solidFill>
                <a:effectLst/>
                <a:latin typeface="Calibri" panose="020F0502020204030204" pitchFamily="34" charset="0"/>
                <a:cs typeface="Calibri" panose="020F0502020204030204" pitchFamily="34" charset="0"/>
              </a:rPr>
              <a:t>spiegeln</a:t>
            </a:r>
            <a:r>
              <a:rPr lang="en-US" sz="500" b="0" i="0" u="none" strike="noStrike" dirty="0">
                <a:solidFill>
                  <a:srgbClr val="0B3A5B"/>
                </a:solidFill>
                <a:effectLst/>
                <a:latin typeface="Calibri" panose="020F0502020204030204" pitchFamily="34" charset="0"/>
                <a:cs typeface="Calibri" panose="020F0502020204030204" pitchFamily="34" charset="0"/>
              </a:rPr>
              <a:t> </a:t>
            </a:r>
            <a:r>
              <a:rPr lang="en-US" sz="500" b="0" i="0" u="none" strike="noStrike" dirty="0" err="1">
                <a:solidFill>
                  <a:srgbClr val="0B3A5B"/>
                </a:solidFill>
                <a:effectLst/>
                <a:latin typeface="Calibri" panose="020F0502020204030204" pitchFamily="34" charset="0"/>
                <a:cs typeface="Calibri" panose="020F0502020204030204" pitchFamily="34" charset="0"/>
              </a:rPr>
              <a:t>nicht</a:t>
            </a:r>
            <a:r>
              <a:rPr lang="en-US" sz="500" b="0" i="0" u="none" strike="noStrike" dirty="0">
                <a:solidFill>
                  <a:srgbClr val="0B3A5B"/>
                </a:solidFill>
                <a:effectLst/>
                <a:latin typeface="Calibri" panose="020F0502020204030204" pitchFamily="34" charset="0"/>
                <a:cs typeface="Calibri" panose="020F0502020204030204" pitchFamily="34" charset="0"/>
              </a:rPr>
              <a:t> </a:t>
            </a:r>
            <a:r>
              <a:rPr lang="en-US" sz="500" b="0" i="0" u="none" strike="noStrike" dirty="0" err="1">
                <a:solidFill>
                  <a:srgbClr val="0B3A5B"/>
                </a:solidFill>
                <a:effectLst/>
                <a:latin typeface="Calibri" panose="020F0502020204030204" pitchFamily="34" charset="0"/>
                <a:cs typeface="Calibri" panose="020F0502020204030204" pitchFamily="34" charset="0"/>
              </a:rPr>
              <a:t>zwingend</a:t>
            </a:r>
            <a:r>
              <a:rPr lang="en-US" sz="500" b="0" i="0" u="none" strike="noStrike" dirty="0">
                <a:solidFill>
                  <a:srgbClr val="0B3A5B"/>
                </a:solidFill>
                <a:effectLst/>
                <a:latin typeface="Calibri" panose="020F0502020204030204" pitchFamily="34" charset="0"/>
                <a:cs typeface="Calibri" panose="020F0502020204030204" pitchFamily="34" charset="0"/>
              </a:rPr>
              <a:t> die der </a:t>
            </a:r>
            <a:r>
              <a:rPr lang="en-US" sz="500" b="0" i="0" u="none" strike="noStrike" dirty="0" err="1">
                <a:solidFill>
                  <a:srgbClr val="0B3A5B"/>
                </a:solidFill>
                <a:effectLst/>
                <a:latin typeface="Calibri" panose="020F0502020204030204" pitchFamily="34" charset="0"/>
                <a:cs typeface="Calibri" panose="020F0502020204030204" pitchFamily="34" charset="0"/>
              </a:rPr>
              <a:t>Europäischen</a:t>
            </a:r>
            <a:r>
              <a:rPr lang="en-US" sz="500" b="0" i="0" u="none" strike="noStrike" dirty="0">
                <a:solidFill>
                  <a:srgbClr val="0B3A5B"/>
                </a:solidFill>
                <a:effectLst/>
                <a:latin typeface="Calibri" panose="020F0502020204030204" pitchFamily="34" charset="0"/>
                <a:cs typeface="Calibri" panose="020F0502020204030204" pitchFamily="34" charset="0"/>
              </a:rPr>
              <a:t> Union </a:t>
            </a:r>
            <a:r>
              <a:rPr lang="en-US" sz="500" b="0" i="0" u="none" strike="noStrike" dirty="0" err="1">
                <a:solidFill>
                  <a:srgbClr val="0B3A5B"/>
                </a:solidFill>
                <a:effectLst/>
                <a:latin typeface="Calibri" panose="020F0502020204030204" pitchFamily="34" charset="0"/>
                <a:cs typeface="Calibri" panose="020F0502020204030204" pitchFamily="34" charset="0"/>
              </a:rPr>
              <a:t>oder</a:t>
            </a:r>
            <a:r>
              <a:rPr lang="en-US" sz="500" b="0" i="0" u="none" strike="noStrike" dirty="0">
                <a:solidFill>
                  <a:srgbClr val="0B3A5B"/>
                </a:solidFill>
                <a:effectLst/>
                <a:latin typeface="Calibri" panose="020F0502020204030204" pitchFamily="34" charset="0"/>
                <a:cs typeface="Calibri" panose="020F0502020204030204" pitchFamily="34" charset="0"/>
              </a:rPr>
              <a:t> der Stiftung für die </a:t>
            </a:r>
            <a:r>
              <a:rPr lang="en-US" sz="500" b="0" i="0" u="none" strike="noStrike" dirty="0" err="1">
                <a:solidFill>
                  <a:srgbClr val="0B3A5B"/>
                </a:solidFill>
                <a:effectLst/>
                <a:latin typeface="Calibri" panose="020F0502020204030204" pitchFamily="34" charset="0"/>
                <a:cs typeface="Calibri" panose="020F0502020204030204" pitchFamily="34" charset="0"/>
              </a:rPr>
              <a:t>Entwicklung</a:t>
            </a:r>
            <a:r>
              <a:rPr lang="en-US" sz="500" b="0" i="0" u="none" strike="noStrike" dirty="0">
                <a:solidFill>
                  <a:srgbClr val="0B3A5B"/>
                </a:solidFill>
                <a:effectLst/>
                <a:latin typeface="Calibri" panose="020F0502020204030204" pitchFamily="34" charset="0"/>
                <a:cs typeface="Calibri" panose="020F0502020204030204" pitchFamily="34" charset="0"/>
              </a:rPr>
              <a:t> des </a:t>
            </a:r>
            <a:r>
              <a:rPr lang="en-US" sz="500" b="0" i="0" u="none" strike="noStrike" dirty="0" err="1">
                <a:solidFill>
                  <a:srgbClr val="0B3A5B"/>
                </a:solidFill>
                <a:effectLst/>
                <a:latin typeface="Calibri" panose="020F0502020204030204" pitchFamily="34" charset="0"/>
                <a:cs typeface="Calibri" panose="020F0502020204030204" pitchFamily="34" charset="0"/>
              </a:rPr>
              <a:t>Bildungswesens</a:t>
            </a:r>
            <a:r>
              <a:rPr lang="en-US" sz="500" b="0" i="0" u="none" strike="noStrike" dirty="0">
                <a:solidFill>
                  <a:srgbClr val="0B3A5B"/>
                </a:solidFill>
                <a:effectLst/>
                <a:latin typeface="Calibri" panose="020F0502020204030204" pitchFamily="34" charset="0"/>
                <a:cs typeface="Calibri" panose="020F0502020204030204" pitchFamily="34" charset="0"/>
              </a:rPr>
              <a:t> wider. Weder die </a:t>
            </a:r>
            <a:r>
              <a:rPr lang="en-US" sz="500" b="0" i="0" u="none" strike="noStrike" dirty="0" err="1">
                <a:solidFill>
                  <a:srgbClr val="0B3A5B"/>
                </a:solidFill>
                <a:effectLst/>
                <a:latin typeface="Calibri" panose="020F0502020204030204" pitchFamily="34" charset="0"/>
                <a:cs typeface="Calibri" panose="020F0502020204030204" pitchFamily="34" charset="0"/>
              </a:rPr>
              <a:t>Europäische</a:t>
            </a:r>
            <a:r>
              <a:rPr lang="en-US" sz="500" b="0" i="0" u="none" strike="noStrike" dirty="0">
                <a:solidFill>
                  <a:srgbClr val="0B3A5B"/>
                </a:solidFill>
                <a:effectLst/>
                <a:latin typeface="Calibri" panose="020F0502020204030204" pitchFamily="34" charset="0"/>
                <a:cs typeface="Calibri" panose="020F0502020204030204" pitchFamily="34" charset="0"/>
              </a:rPr>
              <a:t> Union </a:t>
            </a:r>
            <a:r>
              <a:rPr lang="en-US" sz="500" b="0" i="0" u="none" strike="noStrike" dirty="0" err="1">
                <a:solidFill>
                  <a:srgbClr val="0B3A5B"/>
                </a:solidFill>
                <a:effectLst/>
                <a:latin typeface="Calibri" panose="020F0502020204030204" pitchFamily="34" charset="0"/>
                <a:cs typeface="Calibri" panose="020F0502020204030204" pitchFamily="34" charset="0"/>
              </a:rPr>
              <a:t>noch</a:t>
            </a:r>
            <a:r>
              <a:rPr lang="en-US" sz="500" b="0" i="0" u="none" strike="noStrike" dirty="0">
                <a:solidFill>
                  <a:srgbClr val="0B3A5B"/>
                </a:solidFill>
                <a:effectLst/>
                <a:latin typeface="Calibri" panose="020F0502020204030204" pitchFamily="34" charset="0"/>
                <a:cs typeface="Calibri" panose="020F0502020204030204" pitchFamily="34" charset="0"/>
              </a:rPr>
              <a:t> die </a:t>
            </a:r>
            <a:r>
              <a:rPr lang="en-US" sz="500" b="0" i="0" u="none" strike="noStrike" dirty="0" err="1">
                <a:solidFill>
                  <a:srgbClr val="0B3A5B"/>
                </a:solidFill>
                <a:effectLst/>
                <a:latin typeface="Calibri" panose="020F0502020204030204" pitchFamily="34" charset="0"/>
                <a:cs typeface="Calibri" panose="020F0502020204030204" pitchFamily="34" charset="0"/>
              </a:rPr>
              <a:t>Einrichtung</a:t>
            </a:r>
            <a:r>
              <a:rPr lang="en-US" sz="500" b="0" i="0" u="none" strike="noStrike" dirty="0">
                <a:solidFill>
                  <a:srgbClr val="0B3A5B"/>
                </a:solidFill>
                <a:effectLst/>
                <a:latin typeface="Calibri" panose="020F0502020204030204" pitchFamily="34" charset="0"/>
                <a:cs typeface="Calibri" panose="020F0502020204030204" pitchFamily="34" charset="0"/>
              </a:rPr>
              <a:t>, die den </a:t>
            </a:r>
            <a:r>
              <a:rPr lang="en-US" sz="500" b="0" i="0" u="none" strike="noStrike" dirty="0" err="1">
                <a:solidFill>
                  <a:srgbClr val="0B3A5B"/>
                </a:solidFill>
                <a:effectLst/>
                <a:latin typeface="Calibri" panose="020F0502020204030204" pitchFamily="34" charset="0"/>
                <a:cs typeface="Calibri" panose="020F0502020204030204" pitchFamily="34" charset="0"/>
              </a:rPr>
              <a:t>Zuschuss</a:t>
            </a:r>
            <a:r>
              <a:rPr lang="en-US" sz="500" b="0" i="0" u="none" strike="noStrike" dirty="0">
                <a:solidFill>
                  <a:srgbClr val="0B3A5B"/>
                </a:solidFill>
                <a:effectLst/>
                <a:latin typeface="Calibri" panose="020F0502020204030204" pitchFamily="34" charset="0"/>
                <a:cs typeface="Calibri" panose="020F0502020204030204" pitchFamily="34" charset="0"/>
              </a:rPr>
              <a:t> </a:t>
            </a:r>
            <a:r>
              <a:rPr lang="en-US" sz="500" b="0" i="0" u="none" strike="noStrike" dirty="0" err="1">
                <a:solidFill>
                  <a:srgbClr val="0B3A5B"/>
                </a:solidFill>
                <a:effectLst/>
                <a:latin typeface="Calibri" panose="020F0502020204030204" pitchFamily="34" charset="0"/>
                <a:cs typeface="Calibri" panose="020F0502020204030204" pitchFamily="34" charset="0"/>
              </a:rPr>
              <a:t>gewährt</a:t>
            </a:r>
            <a:r>
              <a:rPr lang="en-US" sz="500" b="0" i="0" u="none" strike="noStrike" dirty="0">
                <a:solidFill>
                  <a:srgbClr val="0B3A5B"/>
                </a:solidFill>
                <a:effectLst/>
                <a:latin typeface="Calibri" panose="020F0502020204030204" pitchFamily="34" charset="0"/>
                <a:cs typeface="Calibri" panose="020F0502020204030204" pitchFamily="34" charset="0"/>
              </a:rPr>
              <a:t>, </a:t>
            </a:r>
            <a:r>
              <a:rPr lang="en-US" sz="500" b="0" i="0" u="none" strike="noStrike" dirty="0" err="1">
                <a:solidFill>
                  <a:srgbClr val="0B3A5B"/>
                </a:solidFill>
                <a:effectLst/>
                <a:latin typeface="Calibri" panose="020F0502020204030204" pitchFamily="34" charset="0"/>
                <a:cs typeface="Calibri" panose="020F0502020204030204" pitchFamily="34" charset="0"/>
              </a:rPr>
              <a:t>können</a:t>
            </a:r>
            <a:r>
              <a:rPr lang="en-US" sz="500" b="0" i="0" u="none" strike="noStrike" dirty="0">
                <a:solidFill>
                  <a:srgbClr val="0B3A5B"/>
                </a:solidFill>
                <a:effectLst/>
                <a:latin typeface="Calibri" panose="020F0502020204030204" pitchFamily="34" charset="0"/>
                <a:cs typeface="Calibri" panose="020F0502020204030204" pitchFamily="34" charset="0"/>
              </a:rPr>
              <a:t> </a:t>
            </a:r>
            <a:r>
              <a:rPr lang="en-US" sz="500" b="0" i="0" u="none" strike="noStrike" dirty="0" err="1">
                <a:solidFill>
                  <a:srgbClr val="0B3A5B"/>
                </a:solidFill>
                <a:effectLst/>
                <a:latin typeface="Calibri" panose="020F0502020204030204" pitchFamily="34" charset="0"/>
                <a:cs typeface="Calibri" panose="020F0502020204030204" pitchFamily="34" charset="0"/>
              </a:rPr>
              <a:t>dafür</a:t>
            </a:r>
            <a:r>
              <a:rPr lang="en-US" sz="500" b="0" i="0" u="none" strike="noStrike" dirty="0">
                <a:solidFill>
                  <a:srgbClr val="0B3A5B"/>
                </a:solidFill>
                <a:effectLst/>
                <a:latin typeface="Calibri" panose="020F0502020204030204" pitchFamily="34" charset="0"/>
                <a:cs typeface="Calibri" panose="020F0502020204030204" pitchFamily="34" charset="0"/>
              </a:rPr>
              <a:t> </a:t>
            </a:r>
            <a:r>
              <a:rPr lang="en-US" sz="500" b="0" i="0" u="none" strike="noStrike" dirty="0" err="1">
                <a:solidFill>
                  <a:srgbClr val="0B3A5B"/>
                </a:solidFill>
                <a:effectLst/>
                <a:latin typeface="Calibri" panose="020F0502020204030204" pitchFamily="34" charset="0"/>
                <a:cs typeface="Calibri" panose="020F0502020204030204" pitchFamily="34" charset="0"/>
              </a:rPr>
              <a:t>verantwortlich</a:t>
            </a:r>
            <a:r>
              <a:rPr lang="en-US" sz="500" b="0" i="0" u="none" strike="noStrike" dirty="0">
                <a:solidFill>
                  <a:srgbClr val="0B3A5B"/>
                </a:solidFill>
                <a:effectLst/>
                <a:latin typeface="Calibri" panose="020F0502020204030204" pitchFamily="34" charset="0"/>
                <a:cs typeface="Calibri" panose="020F0502020204030204" pitchFamily="34" charset="0"/>
              </a:rPr>
              <a:t> </a:t>
            </a:r>
            <a:r>
              <a:rPr lang="en-US" sz="500" b="0" i="0" u="none" strike="noStrike" dirty="0" err="1">
                <a:solidFill>
                  <a:srgbClr val="0B3A5B"/>
                </a:solidFill>
                <a:effectLst/>
                <a:latin typeface="Calibri" panose="020F0502020204030204" pitchFamily="34" charset="0"/>
                <a:cs typeface="Calibri" panose="020F0502020204030204" pitchFamily="34" charset="0"/>
              </a:rPr>
              <a:t>gemacht</a:t>
            </a:r>
            <a:r>
              <a:rPr lang="en-US" sz="500" b="0" i="0" u="none" strike="noStrike" dirty="0">
                <a:solidFill>
                  <a:srgbClr val="0B3A5B"/>
                </a:solidFill>
                <a:effectLst/>
                <a:latin typeface="Calibri" panose="020F0502020204030204" pitchFamily="34" charset="0"/>
                <a:cs typeface="Calibri" panose="020F0502020204030204" pitchFamily="34" charset="0"/>
              </a:rPr>
              <a:t> </a:t>
            </a:r>
            <a:r>
              <a:rPr lang="en-US" sz="500" b="0" i="0" u="none" strike="noStrike" dirty="0" err="1">
                <a:solidFill>
                  <a:srgbClr val="0B3A5B"/>
                </a:solidFill>
                <a:effectLst/>
                <a:latin typeface="Calibri" panose="020F0502020204030204" pitchFamily="34" charset="0"/>
                <a:cs typeface="Calibri" panose="020F0502020204030204" pitchFamily="34" charset="0"/>
              </a:rPr>
              <a:t>werden</a:t>
            </a:r>
            <a:r>
              <a:rPr lang="en-IE" sz="500" b="0" i="0" u="none" strike="noStrike" dirty="0">
                <a:solidFill>
                  <a:srgbClr val="0B3A5B"/>
                </a:solidFill>
                <a:effectLst/>
                <a:latin typeface="Calibri" panose="020F0502020204030204" pitchFamily="34" charset="0"/>
                <a:cs typeface="Calibri" panose="020F0502020204030204" pitchFamily="34" charset="0"/>
              </a:rPr>
              <a:t>.</a:t>
            </a:r>
            <a:endParaRPr lang="en-US" sz="500" i="0" dirty="0">
              <a:solidFill>
                <a:srgbClr val="0B3A5B"/>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9FCF8483-4504-BD30-5D32-A5085738562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2118189" y="8350231"/>
            <a:ext cx="1529269" cy="332012"/>
          </a:xfrm>
          <a:prstGeom prst="rect">
            <a:avLst/>
          </a:prstGeom>
        </p:spPr>
      </p:pic>
    </p:spTree>
    <p:extLst>
      <p:ext uri="{BB962C8B-B14F-4D97-AF65-F5344CB8AC3E}">
        <p14:creationId xmlns:p14="http://schemas.microsoft.com/office/powerpoint/2010/main" val="5307380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01">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4B89B888-9D5F-5636-924B-426B38D2D12A}"/>
              </a:ext>
            </a:extLst>
          </p:cNvPr>
          <p:cNvSpPr/>
          <p:nvPr userDrawn="1"/>
        </p:nvSpPr>
        <p:spPr>
          <a:xfrm>
            <a:off x="2493818" y="1079845"/>
            <a:ext cx="5069577" cy="5111949"/>
          </a:xfrm>
          <a:custGeom>
            <a:avLst/>
            <a:gdLst>
              <a:gd name="connsiteX0" fmla="*/ 0 w 7686655"/>
              <a:gd name="connsiteY0" fmla="*/ 1 h 5787363"/>
              <a:gd name="connsiteX1" fmla="*/ 7686655 w 7686655"/>
              <a:gd name="connsiteY1" fmla="*/ 1 h 5787363"/>
              <a:gd name="connsiteX2" fmla="*/ 7686655 w 7686655"/>
              <a:gd name="connsiteY2" fmla="*/ 5787364 h 5787363"/>
              <a:gd name="connsiteX3" fmla="*/ -1 w 7686655"/>
              <a:gd name="connsiteY3" fmla="*/ 5787364 h 5787363"/>
            </a:gdLst>
            <a:ahLst/>
            <a:cxnLst>
              <a:cxn ang="0">
                <a:pos x="connsiteX0" y="connsiteY0"/>
              </a:cxn>
              <a:cxn ang="0">
                <a:pos x="connsiteX1" y="connsiteY1"/>
              </a:cxn>
              <a:cxn ang="0">
                <a:pos x="connsiteX2" y="connsiteY2"/>
              </a:cxn>
              <a:cxn ang="0">
                <a:pos x="connsiteX3" y="connsiteY3"/>
              </a:cxn>
            </a:cxnLst>
            <a:rect l="l" t="t" r="r" b="b"/>
            <a:pathLst>
              <a:path w="7686655" h="5787363">
                <a:moveTo>
                  <a:pt x="0" y="1"/>
                </a:moveTo>
                <a:lnTo>
                  <a:pt x="7686655" y="1"/>
                </a:lnTo>
                <a:lnTo>
                  <a:pt x="7686655" y="5787364"/>
                </a:lnTo>
                <a:lnTo>
                  <a:pt x="-1" y="5787364"/>
                </a:lnTo>
                <a:close/>
              </a:path>
            </a:pathLst>
          </a:custGeom>
          <a:solidFill>
            <a:srgbClr val="0B1430"/>
          </a:solidFill>
          <a:ln w="30808" cap="flat">
            <a:noFill/>
            <a:prstDash val="solid"/>
            <a:miter/>
          </a:ln>
        </p:spPr>
        <p:txBody>
          <a:bodyPr rtlCol="0" anchor="ctr"/>
          <a:lstStyle/>
          <a:p>
            <a:endParaRPr lang="en-US"/>
          </a:p>
        </p:txBody>
      </p:sp>
      <p:sp>
        <p:nvSpPr>
          <p:cNvPr id="57" name="Text Placeholder 3">
            <a:extLst>
              <a:ext uri="{FF2B5EF4-FFF2-40B4-BE49-F238E27FC236}">
                <a16:creationId xmlns:a16="http://schemas.microsoft.com/office/drawing/2014/main" id="{72EE2CF0-D590-9D49-88CE-03DDDC527CE3}"/>
              </a:ext>
            </a:extLst>
          </p:cNvPr>
          <p:cNvSpPr>
            <a:spLocks noGrp="1"/>
          </p:cNvSpPr>
          <p:nvPr>
            <p:ph type="body" sz="quarter" idx="14" hasCustomPrompt="1"/>
          </p:nvPr>
        </p:nvSpPr>
        <p:spPr>
          <a:xfrm>
            <a:off x="2923309" y="1351673"/>
            <a:ext cx="4819651" cy="3109490"/>
          </a:xfrm>
          <a:prstGeom prst="rect">
            <a:avLst/>
          </a:prstGeom>
          <a:effectLst>
            <a:glow rad="127000">
              <a:srgbClr val="414141"/>
            </a:glow>
          </a:effectLst>
        </p:spPr>
        <p:txBody>
          <a:bodyPr>
            <a:noAutofit/>
          </a:bodyPr>
          <a:lstStyle>
            <a:lvl1pPr marL="0" indent="0" algn="l">
              <a:buNone/>
              <a:defRPr sz="13000" b="1">
                <a:solidFill>
                  <a:schemeClr val="bg1"/>
                </a:solidFill>
                <a:latin typeface="Calibri" panose="020F0502020204030204" pitchFamily="34" charset="0"/>
                <a:cs typeface="Calibri" panose="020F0502020204030204" pitchFamily="34" charset="0"/>
              </a:defRPr>
            </a:lvl1pPr>
          </a:lstStyle>
          <a:p>
            <a:pPr lvl="0"/>
            <a:r>
              <a:rPr lang="en-GB"/>
              <a:t>01</a:t>
            </a:r>
            <a:endParaRPr lang="en-US"/>
          </a:p>
        </p:txBody>
      </p:sp>
      <p:sp>
        <p:nvSpPr>
          <p:cNvPr id="9" name="Slide Number Placeholder 5">
            <a:extLst>
              <a:ext uri="{FF2B5EF4-FFF2-40B4-BE49-F238E27FC236}">
                <a16:creationId xmlns:a16="http://schemas.microsoft.com/office/drawing/2014/main" id="{30EFB463-2CCC-6D67-A87C-FCB7F8EFFBBD}"/>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01010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a:p>
        </p:txBody>
      </p:sp>
      <p:sp>
        <p:nvSpPr>
          <p:cNvPr id="4" name="Picture Placeholder 3">
            <a:extLst>
              <a:ext uri="{FF2B5EF4-FFF2-40B4-BE49-F238E27FC236}">
                <a16:creationId xmlns:a16="http://schemas.microsoft.com/office/drawing/2014/main" id="{D2AF183F-B686-C5F1-987B-E4073BCA6A3F}"/>
              </a:ext>
            </a:extLst>
          </p:cNvPr>
          <p:cNvSpPr>
            <a:spLocks noGrp="1"/>
          </p:cNvSpPr>
          <p:nvPr>
            <p:ph type="pic" sz="quarter" idx="10"/>
          </p:nvPr>
        </p:nvSpPr>
        <p:spPr>
          <a:xfrm>
            <a:off x="0" y="4461163"/>
            <a:ext cx="5514109" cy="4369327"/>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en-US"/>
              <a:t>Drag Your Image Here</a:t>
            </a:r>
          </a:p>
        </p:txBody>
      </p:sp>
    </p:spTree>
    <p:extLst>
      <p:ext uri="{BB962C8B-B14F-4D97-AF65-F5344CB8AC3E}">
        <p14:creationId xmlns:p14="http://schemas.microsoft.com/office/powerpoint/2010/main" val="3812456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02">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0308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Slide 01">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67128AB8-7094-90AC-4A40-4C2808F8F32A}"/>
              </a:ext>
            </a:extLst>
          </p:cNvPr>
          <p:cNvSpPr/>
          <p:nvPr userDrawn="1"/>
        </p:nvSpPr>
        <p:spPr>
          <a:xfrm rot="5400000">
            <a:off x="-6353625" y="4227026"/>
            <a:ext cx="10670783" cy="2080272"/>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solidFill>
                <a:srgbClr val="05203D"/>
              </a:solidFill>
              <a:latin typeface="Calibri" panose="020F0502020204030204" pitchFamily="34" charset="0"/>
              <a:cs typeface="Calibri" panose="020F0502020204030204" pitchFamily="34" charset="0"/>
            </a:endParaRPr>
          </a:p>
        </p:txBody>
      </p:sp>
      <p:sp>
        <p:nvSpPr>
          <p:cNvPr id="29" name="Text Placeholder 32">
            <a:extLst>
              <a:ext uri="{FF2B5EF4-FFF2-40B4-BE49-F238E27FC236}">
                <a16:creationId xmlns:a16="http://schemas.microsoft.com/office/drawing/2014/main" id="{B670A47E-CE10-702B-C027-51698412A13E}"/>
              </a:ext>
            </a:extLst>
          </p:cNvPr>
          <p:cNvSpPr>
            <a:spLocks noGrp="1"/>
          </p:cNvSpPr>
          <p:nvPr>
            <p:ph type="body" sz="quarter" idx="64" hasCustomPrompt="1"/>
          </p:nvPr>
        </p:nvSpPr>
        <p:spPr>
          <a:xfrm>
            <a:off x="697281" y="1599143"/>
            <a:ext cx="5682254" cy="8415713"/>
          </a:xfrm>
          <a:prstGeom prst="rect">
            <a:avLst/>
          </a:prstGeom>
          <a:noFill/>
        </p:spPr>
        <p:txBody>
          <a:bodyPr numCol="2" spcCol="288000" anchor="t">
            <a:noAutofit/>
          </a:bodyPr>
          <a:lstStyle>
            <a:lvl1pPr marL="0" indent="0" algn="l">
              <a:lnSpc>
                <a:spcPct val="100000"/>
              </a:lnSpc>
              <a:spcBef>
                <a:spcPts val="0"/>
              </a:spcBef>
              <a:buNone/>
              <a:defRPr sz="1100" b="0" i="0">
                <a:solidFill>
                  <a:srgbClr val="0B3A5B"/>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a:t>
            </a:r>
            <a:endParaRPr lang="en-US"/>
          </a:p>
        </p:txBody>
      </p:sp>
      <p:sp>
        <p:nvSpPr>
          <p:cNvPr id="2" name="Freeform 1">
            <a:extLst>
              <a:ext uri="{FF2B5EF4-FFF2-40B4-BE49-F238E27FC236}">
                <a16:creationId xmlns:a16="http://schemas.microsoft.com/office/drawing/2014/main" id="{698F42D1-97D3-812E-BE2E-F27B31CE2C83}"/>
              </a:ext>
            </a:extLst>
          </p:cNvPr>
          <p:cNvSpPr/>
          <p:nvPr userDrawn="1"/>
        </p:nvSpPr>
        <p:spPr>
          <a:xfrm rot="10800000">
            <a:off x="-30783" y="-1"/>
            <a:ext cx="7596693" cy="10691813"/>
          </a:xfrm>
          <a:custGeom>
            <a:avLst/>
            <a:gdLst>
              <a:gd name="connsiteX0" fmla="*/ 7385206 w 7596693"/>
              <a:gd name="connsiteY0" fmla="*/ 10480325 h 10691813"/>
              <a:gd name="connsiteX1" fmla="*/ 7385206 w 7596693"/>
              <a:gd name="connsiteY1" fmla="*/ 211487 h 10691813"/>
              <a:gd name="connsiteX2" fmla="*/ 3786072 w 7596693"/>
              <a:gd name="connsiteY2" fmla="*/ 211487 h 10691813"/>
              <a:gd name="connsiteX3" fmla="*/ 3786071 w 7596693"/>
              <a:gd name="connsiteY3" fmla="*/ 211487 h 10691813"/>
              <a:gd name="connsiteX4" fmla="*/ 211487 w 7596693"/>
              <a:gd name="connsiteY4" fmla="*/ 211487 h 10691813"/>
              <a:gd name="connsiteX5" fmla="*/ 211487 w 7596693"/>
              <a:gd name="connsiteY5" fmla="*/ 10480325 h 10691813"/>
              <a:gd name="connsiteX6" fmla="*/ 3786071 w 7596693"/>
              <a:gd name="connsiteY6" fmla="*/ 10480325 h 10691813"/>
              <a:gd name="connsiteX7" fmla="*/ 3786072 w 7596693"/>
              <a:gd name="connsiteY7" fmla="*/ 10480325 h 10691813"/>
              <a:gd name="connsiteX8" fmla="*/ 211487 w 7596693"/>
              <a:gd name="connsiteY8" fmla="*/ 10691813 h 10691813"/>
              <a:gd name="connsiteX9" fmla="*/ 0 w 7596693"/>
              <a:gd name="connsiteY9" fmla="*/ 10691813 h 10691813"/>
              <a:gd name="connsiteX10" fmla="*/ 0 w 7596693"/>
              <a:gd name="connsiteY10" fmla="*/ 18350 h 10691813"/>
              <a:gd name="connsiteX11" fmla="*/ 85060 w 7596693"/>
              <a:gd name="connsiteY11" fmla="*/ 18350 h 10691813"/>
              <a:gd name="connsiteX12" fmla="*/ 85060 w 7596693"/>
              <a:gd name="connsiteY12" fmla="*/ 0 h 10691813"/>
              <a:gd name="connsiteX13" fmla="*/ 3786071 w 7596693"/>
              <a:gd name="connsiteY13" fmla="*/ 0 h 10691813"/>
              <a:gd name="connsiteX14" fmla="*/ 3786072 w 7596693"/>
              <a:gd name="connsiteY14" fmla="*/ 0 h 10691813"/>
              <a:gd name="connsiteX15" fmla="*/ 7385206 w 7596693"/>
              <a:gd name="connsiteY15" fmla="*/ 0 h 10691813"/>
              <a:gd name="connsiteX16" fmla="*/ 7487083 w 7596693"/>
              <a:gd name="connsiteY16" fmla="*/ 0 h 10691813"/>
              <a:gd name="connsiteX17" fmla="*/ 7596693 w 7596693"/>
              <a:gd name="connsiteY17" fmla="*/ 0 h 10691813"/>
              <a:gd name="connsiteX18" fmla="*/ 7596693 w 7596693"/>
              <a:gd name="connsiteY18" fmla="*/ 10691812 h 10691813"/>
              <a:gd name="connsiteX19" fmla="*/ 7487082 w 7596693"/>
              <a:gd name="connsiteY19" fmla="*/ 10691812 h 10691813"/>
              <a:gd name="connsiteX20" fmla="*/ 7385206 w 7596693"/>
              <a:gd name="connsiteY20" fmla="*/ 10691812 h 10691813"/>
              <a:gd name="connsiteX21" fmla="*/ 3786072 w 7596693"/>
              <a:gd name="connsiteY21" fmla="*/ 10691812 h 10691813"/>
              <a:gd name="connsiteX22" fmla="*/ 3786071 w 7596693"/>
              <a:gd name="connsiteY22" fmla="*/ 10691812 h 10691813"/>
              <a:gd name="connsiteX23" fmla="*/ 211487 w 7596693"/>
              <a:gd name="connsiteY23" fmla="*/ 10691812 h 10691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596693" h="10691813">
                <a:moveTo>
                  <a:pt x="7385206" y="10480325"/>
                </a:moveTo>
                <a:lnTo>
                  <a:pt x="7385206" y="211487"/>
                </a:lnTo>
                <a:lnTo>
                  <a:pt x="3786072" y="211487"/>
                </a:lnTo>
                <a:lnTo>
                  <a:pt x="3786071" y="211487"/>
                </a:lnTo>
                <a:lnTo>
                  <a:pt x="211487" y="211487"/>
                </a:lnTo>
                <a:lnTo>
                  <a:pt x="211487" y="10480325"/>
                </a:lnTo>
                <a:lnTo>
                  <a:pt x="3786071" y="10480325"/>
                </a:lnTo>
                <a:lnTo>
                  <a:pt x="3786072" y="10480325"/>
                </a:lnTo>
                <a:close/>
                <a:moveTo>
                  <a:pt x="211487" y="10691813"/>
                </a:moveTo>
                <a:lnTo>
                  <a:pt x="0" y="10691813"/>
                </a:lnTo>
                <a:lnTo>
                  <a:pt x="0" y="18350"/>
                </a:lnTo>
                <a:lnTo>
                  <a:pt x="85060" y="18350"/>
                </a:lnTo>
                <a:lnTo>
                  <a:pt x="85060" y="0"/>
                </a:lnTo>
                <a:lnTo>
                  <a:pt x="3786071" y="0"/>
                </a:lnTo>
                <a:lnTo>
                  <a:pt x="3786072" y="0"/>
                </a:lnTo>
                <a:lnTo>
                  <a:pt x="7385206" y="0"/>
                </a:lnTo>
                <a:lnTo>
                  <a:pt x="7487083" y="0"/>
                </a:lnTo>
                <a:lnTo>
                  <a:pt x="7596693" y="0"/>
                </a:lnTo>
                <a:lnTo>
                  <a:pt x="7596693" y="10691812"/>
                </a:lnTo>
                <a:lnTo>
                  <a:pt x="7487082" y="10691812"/>
                </a:lnTo>
                <a:lnTo>
                  <a:pt x="7385206" y="10691812"/>
                </a:lnTo>
                <a:lnTo>
                  <a:pt x="3786072" y="10691812"/>
                </a:lnTo>
                <a:lnTo>
                  <a:pt x="3786071" y="10691812"/>
                </a:lnTo>
                <a:lnTo>
                  <a:pt x="211487" y="10691812"/>
                </a:lnTo>
                <a:close/>
              </a:path>
            </a:pathLst>
          </a:cu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29">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E503E773-055E-3A8F-B7A8-F32583576A20}"/>
              </a:ext>
            </a:extLst>
          </p:cNvPr>
          <p:cNvSpPr/>
          <p:nvPr userDrawn="1"/>
        </p:nvSpPr>
        <p:spPr>
          <a:xfrm>
            <a:off x="7033968" y="89259"/>
            <a:ext cx="369542" cy="10513295"/>
          </a:xfrm>
          <a:prstGeom prst="rect">
            <a:avLst/>
          </a:pr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Placeholder 32">
            <a:extLst>
              <a:ext uri="{FF2B5EF4-FFF2-40B4-BE49-F238E27FC236}">
                <a16:creationId xmlns:a16="http://schemas.microsoft.com/office/drawing/2014/main" id="{AF76BD86-5F60-C9DD-DBE6-C425C9182F5A}"/>
              </a:ext>
            </a:extLst>
          </p:cNvPr>
          <p:cNvSpPr>
            <a:spLocks noGrp="1"/>
          </p:cNvSpPr>
          <p:nvPr>
            <p:ph type="body" sz="quarter" idx="61" hasCustomPrompt="1"/>
          </p:nvPr>
        </p:nvSpPr>
        <p:spPr>
          <a:xfrm>
            <a:off x="-9335" y="644872"/>
            <a:ext cx="3483429" cy="586086"/>
          </a:xfrm>
          <a:prstGeom prst="rect">
            <a:avLst/>
          </a:prstGeom>
          <a:gradFill>
            <a:gsLst>
              <a:gs pos="0">
                <a:srgbClr val="8551A1"/>
              </a:gs>
              <a:gs pos="35350">
                <a:srgbClr val="6363AC"/>
              </a:gs>
              <a:gs pos="100000">
                <a:srgbClr val="26C4F4"/>
              </a:gs>
            </a:gsLst>
            <a:lin ang="0" scaled="0"/>
          </a:gradFill>
        </p:spPr>
        <p:txBody>
          <a:bodyPr anchor="ctr">
            <a:noAutofit/>
          </a:bodyPr>
          <a:lstStyle>
            <a:lvl1pPr marL="731838" indent="0" algn="l">
              <a:lnSpc>
                <a:spcPts val="3800"/>
              </a:lnSpc>
              <a:spcBef>
                <a:spcPts val="0"/>
              </a:spcBef>
              <a:buNone/>
              <a:tabLst/>
              <a:defRPr sz="30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US"/>
              <a:t>HEADING</a:t>
            </a:r>
          </a:p>
        </p:txBody>
      </p:sp>
      <p:sp>
        <p:nvSpPr>
          <p:cNvPr id="12" name="Slide Number Placeholder 5">
            <a:extLst>
              <a:ext uri="{FF2B5EF4-FFF2-40B4-BE49-F238E27FC236}">
                <a16:creationId xmlns:a16="http://schemas.microsoft.com/office/drawing/2014/main" id="{93F71317-5FDE-E6A7-37D6-89EF087B3444}"/>
              </a:ext>
            </a:extLst>
          </p:cNvPr>
          <p:cNvSpPr>
            <a:spLocks noGrp="1"/>
          </p:cNvSpPr>
          <p:nvPr>
            <p:ph type="sldNum" sz="quarter" idx="4"/>
          </p:nvPr>
        </p:nvSpPr>
        <p:spPr>
          <a:xfrm>
            <a:off x="6444560" y="10176900"/>
            <a:ext cx="988834" cy="465822"/>
          </a:xfrm>
          <a:prstGeom prst="rect">
            <a:avLst/>
          </a:prstGeom>
        </p:spPr>
        <p:txBody>
          <a:bodyPr vert="horz" lIns="91440" tIns="45720" rIns="91440" bIns="45720" rtlCol="0" anchor="ctr"/>
          <a:lstStyle>
            <a:lvl1pPr algn="r">
              <a:defRPr sz="800" b="0" i="0">
                <a:solidFill>
                  <a:schemeClr val="bg1"/>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a:p>
        </p:txBody>
      </p:sp>
      <p:grpSp>
        <p:nvGrpSpPr>
          <p:cNvPr id="4" name="Group 3">
            <a:extLst>
              <a:ext uri="{FF2B5EF4-FFF2-40B4-BE49-F238E27FC236}">
                <a16:creationId xmlns:a16="http://schemas.microsoft.com/office/drawing/2014/main" id="{323D1BA2-EB65-AAD2-6238-3553914F450A}"/>
              </a:ext>
            </a:extLst>
          </p:cNvPr>
          <p:cNvGrpSpPr/>
          <p:nvPr userDrawn="1"/>
        </p:nvGrpSpPr>
        <p:grpSpPr>
          <a:xfrm rot="16200000">
            <a:off x="6256887" y="9217197"/>
            <a:ext cx="2059860" cy="179595"/>
            <a:chOff x="3684958" y="6608690"/>
            <a:chExt cx="2059860" cy="179595"/>
          </a:xfrm>
        </p:grpSpPr>
        <p:pic>
          <p:nvPicPr>
            <p:cNvPr id="5" name="Picture 4">
              <a:extLst>
                <a:ext uri="{FF2B5EF4-FFF2-40B4-BE49-F238E27FC236}">
                  <a16:creationId xmlns:a16="http://schemas.microsoft.com/office/drawing/2014/main" id="{778A077B-4881-A57D-9073-E682AFA09D87}"/>
                </a:ext>
              </a:extLst>
            </p:cNvPr>
            <p:cNvPicPr>
              <a:picLocks noChangeAspect="1"/>
            </p:cNvPicPr>
            <p:nvPr userDrawn="1"/>
          </p:nvPicPr>
          <p:blipFill rotWithShape="1">
            <a:blip r:embed="rId2">
              <a:lum bright="70000" contrast="-70000"/>
              <a:extLst>
                <a:ext uri="{28A0092B-C50C-407E-A947-70E740481C1C}">
                  <a14:useLocalDpi xmlns:a14="http://schemas.microsoft.com/office/drawing/2010/main" val="0"/>
                </a:ext>
              </a:extLst>
            </a:blip>
            <a:srcRect l="23671" t="58569" r="16067" b="33319"/>
            <a:stretch/>
          </p:blipFill>
          <p:spPr>
            <a:xfrm>
              <a:off x="3849757" y="6632227"/>
              <a:ext cx="1895061" cy="132522"/>
            </a:xfrm>
            <a:prstGeom prst="rect">
              <a:avLst/>
            </a:prstGeom>
          </p:spPr>
        </p:pic>
        <p:pic>
          <p:nvPicPr>
            <p:cNvPr id="6" name="Picture 5">
              <a:extLst>
                <a:ext uri="{FF2B5EF4-FFF2-40B4-BE49-F238E27FC236}">
                  <a16:creationId xmlns:a16="http://schemas.microsoft.com/office/drawing/2014/main" id="{E53512D3-A55E-9C21-D222-057D5123DAE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0983" t="7869" r="7850" b="69418"/>
            <a:stretch/>
          </p:blipFill>
          <p:spPr>
            <a:xfrm rot="7811057">
              <a:off x="3690040" y="6603608"/>
              <a:ext cx="179595" cy="189760"/>
            </a:xfrm>
            <a:prstGeom prst="rect">
              <a:avLst/>
            </a:prstGeom>
          </p:spPr>
        </p:pic>
      </p:grpSp>
    </p:spTree>
    <p:extLst>
      <p:ext uri="{BB962C8B-B14F-4D97-AF65-F5344CB8AC3E}">
        <p14:creationId xmlns:p14="http://schemas.microsoft.com/office/powerpoint/2010/main" val="2545000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ext Slide 02">
    <p:spTree>
      <p:nvGrpSpPr>
        <p:cNvPr id="1" name=""/>
        <p:cNvGrpSpPr/>
        <p:nvPr/>
      </p:nvGrpSpPr>
      <p:grpSpPr>
        <a:xfrm>
          <a:off x="0" y="0"/>
          <a:ext cx="0" cy="0"/>
          <a:chOff x="0" y="0"/>
          <a:chExt cx="0" cy="0"/>
        </a:xfrm>
      </p:grpSpPr>
      <p:sp>
        <p:nvSpPr>
          <p:cNvPr id="18" name="Text Placeholder 32">
            <a:extLst>
              <a:ext uri="{FF2B5EF4-FFF2-40B4-BE49-F238E27FC236}">
                <a16:creationId xmlns:a16="http://schemas.microsoft.com/office/drawing/2014/main" id="{1505DF62-3F5D-08D0-2B9C-F189B1FE8367}"/>
              </a:ext>
            </a:extLst>
          </p:cNvPr>
          <p:cNvSpPr>
            <a:spLocks noGrp="1"/>
          </p:cNvSpPr>
          <p:nvPr>
            <p:ph type="body" sz="quarter" idx="61" hasCustomPrompt="1"/>
          </p:nvPr>
        </p:nvSpPr>
        <p:spPr>
          <a:xfrm>
            <a:off x="-9335" y="644872"/>
            <a:ext cx="3483429" cy="586086"/>
          </a:xfrm>
          <a:prstGeom prst="rect">
            <a:avLst/>
          </a:prstGeom>
          <a:gradFill>
            <a:gsLst>
              <a:gs pos="0">
                <a:srgbClr val="8551A1"/>
              </a:gs>
              <a:gs pos="35350">
                <a:srgbClr val="6363AC"/>
              </a:gs>
              <a:gs pos="100000">
                <a:srgbClr val="26C4F4"/>
              </a:gs>
            </a:gsLst>
            <a:lin ang="0" scaled="0"/>
          </a:gradFill>
        </p:spPr>
        <p:txBody>
          <a:bodyPr anchor="ctr">
            <a:noAutofit/>
          </a:bodyPr>
          <a:lstStyle>
            <a:lvl1pPr marL="731838" indent="0" algn="l">
              <a:lnSpc>
                <a:spcPts val="3800"/>
              </a:lnSpc>
              <a:spcBef>
                <a:spcPts val="0"/>
              </a:spcBef>
              <a:buNone/>
              <a:tabLst/>
              <a:defRPr sz="3000" b="1" i="0" spc="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US"/>
              <a:t>HEADING</a:t>
            </a:r>
          </a:p>
        </p:txBody>
      </p:sp>
      <p:sp>
        <p:nvSpPr>
          <p:cNvPr id="19" name="Text Placeholder 32">
            <a:extLst>
              <a:ext uri="{FF2B5EF4-FFF2-40B4-BE49-F238E27FC236}">
                <a16:creationId xmlns:a16="http://schemas.microsoft.com/office/drawing/2014/main" id="{14F62AE7-7BB4-825A-9462-1AD4FAD7D9CA}"/>
              </a:ext>
            </a:extLst>
          </p:cNvPr>
          <p:cNvSpPr>
            <a:spLocks noGrp="1"/>
          </p:cNvSpPr>
          <p:nvPr>
            <p:ph type="body" sz="quarter" idx="64" hasCustomPrompt="1"/>
          </p:nvPr>
        </p:nvSpPr>
        <p:spPr>
          <a:xfrm>
            <a:off x="697281" y="1599143"/>
            <a:ext cx="6076734" cy="8415713"/>
          </a:xfrm>
          <a:prstGeom prst="rect">
            <a:avLst/>
          </a:prstGeom>
        </p:spPr>
        <p:txBody>
          <a:bodyPr numCol="2" spcCol="288000" anchor="t">
            <a:noAutofit/>
          </a:bodyPr>
          <a:lstStyle>
            <a:lvl1pPr marL="0" indent="0" algn="l">
              <a:lnSpc>
                <a:spcPct val="100000"/>
              </a:lnSpc>
              <a:spcBef>
                <a:spcPts val="0"/>
              </a:spcBef>
              <a:buNone/>
              <a:defRPr sz="11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a:t>
            </a:r>
            <a:endParaRPr lang="en-US"/>
          </a:p>
        </p:txBody>
      </p:sp>
      <p:sp>
        <p:nvSpPr>
          <p:cNvPr id="22" name="Slide Number Placeholder 5">
            <a:extLst>
              <a:ext uri="{FF2B5EF4-FFF2-40B4-BE49-F238E27FC236}">
                <a16:creationId xmlns:a16="http://schemas.microsoft.com/office/drawing/2014/main" id="{D73E2FE7-B1D1-638B-95F5-A4C6BE49BDB9}"/>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01010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a:p>
        </p:txBody>
      </p:sp>
    </p:spTree>
    <p:extLst>
      <p:ext uri="{BB962C8B-B14F-4D97-AF65-F5344CB8AC3E}">
        <p14:creationId xmlns:p14="http://schemas.microsoft.com/office/powerpoint/2010/main" val="3072150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Quote/Statement 03">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4E8932A-A485-43A5-A210-0AAB8AE7DC37}"/>
              </a:ext>
            </a:extLst>
          </p:cNvPr>
          <p:cNvSpPr>
            <a:spLocks noGrp="1"/>
          </p:cNvSpPr>
          <p:nvPr>
            <p:ph type="pic" sz="quarter" idx="10"/>
          </p:nvPr>
        </p:nvSpPr>
        <p:spPr>
          <a:xfrm>
            <a:off x="776964" y="760761"/>
            <a:ext cx="6005748" cy="9170292"/>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latin typeface="Calibri" panose="020F0502020204030204" pitchFamily="34" charset="0"/>
                <a:cs typeface="Calibri" panose="020F0502020204030204" pitchFamily="34" charset="0"/>
              </a:defRPr>
            </a:lvl1pPr>
          </a:lstStyle>
          <a:p>
            <a:endParaRPr lang="en-US"/>
          </a:p>
          <a:p>
            <a:r>
              <a:rPr lang="en-US"/>
              <a:t>Drag Your Image Here</a:t>
            </a:r>
          </a:p>
        </p:txBody>
      </p:sp>
      <p:sp>
        <p:nvSpPr>
          <p:cNvPr id="22" name="Freeform 21">
            <a:extLst>
              <a:ext uri="{FF2B5EF4-FFF2-40B4-BE49-F238E27FC236}">
                <a16:creationId xmlns:a16="http://schemas.microsoft.com/office/drawing/2014/main" id="{A97A6B7C-6C4D-0938-DE63-7C34C0A12425}"/>
              </a:ext>
            </a:extLst>
          </p:cNvPr>
          <p:cNvSpPr/>
          <p:nvPr userDrawn="1"/>
        </p:nvSpPr>
        <p:spPr>
          <a:xfrm rot="10800000">
            <a:off x="-30783" y="-1"/>
            <a:ext cx="7596693" cy="10691813"/>
          </a:xfrm>
          <a:custGeom>
            <a:avLst/>
            <a:gdLst>
              <a:gd name="connsiteX0" fmla="*/ 7385206 w 7596693"/>
              <a:gd name="connsiteY0" fmla="*/ 10480325 h 10691813"/>
              <a:gd name="connsiteX1" fmla="*/ 7385206 w 7596693"/>
              <a:gd name="connsiteY1" fmla="*/ 211487 h 10691813"/>
              <a:gd name="connsiteX2" fmla="*/ 3786072 w 7596693"/>
              <a:gd name="connsiteY2" fmla="*/ 211487 h 10691813"/>
              <a:gd name="connsiteX3" fmla="*/ 3786071 w 7596693"/>
              <a:gd name="connsiteY3" fmla="*/ 211487 h 10691813"/>
              <a:gd name="connsiteX4" fmla="*/ 211487 w 7596693"/>
              <a:gd name="connsiteY4" fmla="*/ 211487 h 10691813"/>
              <a:gd name="connsiteX5" fmla="*/ 211487 w 7596693"/>
              <a:gd name="connsiteY5" fmla="*/ 10480325 h 10691813"/>
              <a:gd name="connsiteX6" fmla="*/ 3786071 w 7596693"/>
              <a:gd name="connsiteY6" fmla="*/ 10480325 h 10691813"/>
              <a:gd name="connsiteX7" fmla="*/ 3786072 w 7596693"/>
              <a:gd name="connsiteY7" fmla="*/ 10480325 h 10691813"/>
              <a:gd name="connsiteX8" fmla="*/ 211487 w 7596693"/>
              <a:gd name="connsiteY8" fmla="*/ 10691813 h 10691813"/>
              <a:gd name="connsiteX9" fmla="*/ 0 w 7596693"/>
              <a:gd name="connsiteY9" fmla="*/ 10691813 h 10691813"/>
              <a:gd name="connsiteX10" fmla="*/ 0 w 7596693"/>
              <a:gd name="connsiteY10" fmla="*/ 18350 h 10691813"/>
              <a:gd name="connsiteX11" fmla="*/ 85060 w 7596693"/>
              <a:gd name="connsiteY11" fmla="*/ 18350 h 10691813"/>
              <a:gd name="connsiteX12" fmla="*/ 85060 w 7596693"/>
              <a:gd name="connsiteY12" fmla="*/ 0 h 10691813"/>
              <a:gd name="connsiteX13" fmla="*/ 3786071 w 7596693"/>
              <a:gd name="connsiteY13" fmla="*/ 0 h 10691813"/>
              <a:gd name="connsiteX14" fmla="*/ 3786072 w 7596693"/>
              <a:gd name="connsiteY14" fmla="*/ 0 h 10691813"/>
              <a:gd name="connsiteX15" fmla="*/ 7385206 w 7596693"/>
              <a:gd name="connsiteY15" fmla="*/ 0 h 10691813"/>
              <a:gd name="connsiteX16" fmla="*/ 7487083 w 7596693"/>
              <a:gd name="connsiteY16" fmla="*/ 0 h 10691813"/>
              <a:gd name="connsiteX17" fmla="*/ 7596693 w 7596693"/>
              <a:gd name="connsiteY17" fmla="*/ 0 h 10691813"/>
              <a:gd name="connsiteX18" fmla="*/ 7596693 w 7596693"/>
              <a:gd name="connsiteY18" fmla="*/ 10691812 h 10691813"/>
              <a:gd name="connsiteX19" fmla="*/ 7487082 w 7596693"/>
              <a:gd name="connsiteY19" fmla="*/ 10691812 h 10691813"/>
              <a:gd name="connsiteX20" fmla="*/ 7385206 w 7596693"/>
              <a:gd name="connsiteY20" fmla="*/ 10691812 h 10691813"/>
              <a:gd name="connsiteX21" fmla="*/ 3786072 w 7596693"/>
              <a:gd name="connsiteY21" fmla="*/ 10691812 h 10691813"/>
              <a:gd name="connsiteX22" fmla="*/ 3786071 w 7596693"/>
              <a:gd name="connsiteY22" fmla="*/ 10691812 h 10691813"/>
              <a:gd name="connsiteX23" fmla="*/ 211487 w 7596693"/>
              <a:gd name="connsiteY23" fmla="*/ 10691812 h 10691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596693" h="10691813">
                <a:moveTo>
                  <a:pt x="7385206" y="10480325"/>
                </a:moveTo>
                <a:lnTo>
                  <a:pt x="7385206" y="211487"/>
                </a:lnTo>
                <a:lnTo>
                  <a:pt x="3786072" y="211487"/>
                </a:lnTo>
                <a:lnTo>
                  <a:pt x="3786071" y="211487"/>
                </a:lnTo>
                <a:lnTo>
                  <a:pt x="211487" y="211487"/>
                </a:lnTo>
                <a:lnTo>
                  <a:pt x="211487" y="10480325"/>
                </a:lnTo>
                <a:lnTo>
                  <a:pt x="3786071" y="10480325"/>
                </a:lnTo>
                <a:lnTo>
                  <a:pt x="3786072" y="10480325"/>
                </a:lnTo>
                <a:close/>
                <a:moveTo>
                  <a:pt x="211487" y="10691813"/>
                </a:moveTo>
                <a:lnTo>
                  <a:pt x="0" y="10691813"/>
                </a:lnTo>
                <a:lnTo>
                  <a:pt x="0" y="18350"/>
                </a:lnTo>
                <a:lnTo>
                  <a:pt x="85060" y="18350"/>
                </a:lnTo>
                <a:lnTo>
                  <a:pt x="85060" y="0"/>
                </a:lnTo>
                <a:lnTo>
                  <a:pt x="3786071" y="0"/>
                </a:lnTo>
                <a:lnTo>
                  <a:pt x="3786072" y="0"/>
                </a:lnTo>
                <a:lnTo>
                  <a:pt x="7385206" y="0"/>
                </a:lnTo>
                <a:lnTo>
                  <a:pt x="7487083" y="0"/>
                </a:lnTo>
                <a:lnTo>
                  <a:pt x="7596693" y="0"/>
                </a:lnTo>
                <a:lnTo>
                  <a:pt x="7596693" y="10691812"/>
                </a:lnTo>
                <a:lnTo>
                  <a:pt x="7487082" y="10691812"/>
                </a:lnTo>
                <a:lnTo>
                  <a:pt x="7385206" y="10691812"/>
                </a:lnTo>
                <a:lnTo>
                  <a:pt x="3786072" y="10691812"/>
                </a:lnTo>
                <a:lnTo>
                  <a:pt x="3786071" y="10691812"/>
                </a:lnTo>
                <a:lnTo>
                  <a:pt x="211487" y="10691812"/>
                </a:lnTo>
                <a:close/>
              </a:path>
            </a:pathLst>
          </a:cu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29">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16356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Statement 01">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69080A93-BA24-F38B-739F-16FE9DDF3E11}"/>
              </a:ext>
            </a:extLst>
          </p:cNvPr>
          <p:cNvSpPr/>
          <p:nvPr userDrawn="1"/>
        </p:nvSpPr>
        <p:spPr>
          <a:xfrm rot="5400000">
            <a:off x="1225776" y="-1225776"/>
            <a:ext cx="5108448" cy="7560000"/>
          </a:xfrm>
          <a:prstGeom prst="rect">
            <a:avLst/>
          </a:prstGeom>
          <a:solidFill>
            <a:srgbClr val="0B14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solidFill>
                <a:srgbClr val="05203D"/>
              </a:solidFill>
              <a:latin typeface="Calibri" panose="020F0502020204030204" pitchFamily="34" charset="0"/>
              <a:cs typeface="Calibri" panose="020F0502020204030204" pitchFamily="34" charset="0"/>
            </a:endParaRPr>
          </a:p>
        </p:txBody>
      </p:sp>
      <p:sp>
        <p:nvSpPr>
          <p:cNvPr id="18" name="Text Placeholder 32">
            <a:extLst>
              <a:ext uri="{FF2B5EF4-FFF2-40B4-BE49-F238E27FC236}">
                <a16:creationId xmlns:a16="http://schemas.microsoft.com/office/drawing/2014/main" id="{9E177808-669D-283C-7D6E-53FC30C84236}"/>
              </a:ext>
            </a:extLst>
          </p:cNvPr>
          <p:cNvSpPr>
            <a:spLocks noGrp="1"/>
          </p:cNvSpPr>
          <p:nvPr>
            <p:ph type="body" sz="quarter" idx="61" hasCustomPrompt="1"/>
          </p:nvPr>
        </p:nvSpPr>
        <p:spPr>
          <a:xfrm>
            <a:off x="664758" y="993757"/>
            <a:ext cx="4159271" cy="671785"/>
          </a:xfrm>
          <a:prstGeom prst="rect">
            <a:avLst/>
          </a:prstGeom>
          <a:solidFill>
            <a:schemeClr val="bg1"/>
          </a:solidFill>
        </p:spPr>
        <p:txBody>
          <a:bodyPr anchor="ctr">
            <a:noAutofit/>
          </a:bodyPr>
          <a:lstStyle>
            <a:lvl1pPr marL="0" indent="0" algn="l">
              <a:lnSpc>
                <a:spcPts val="3800"/>
              </a:lnSpc>
              <a:spcBef>
                <a:spcPts val="0"/>
              </a:spcBef>
              <a:buNone/>
              <a:defRPr sz="3500" b="1" i="0" spc="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US"/>
              <a:t>YOUR TEXT HERE</a:t>
            </a:r>
          </a:p>
        </p:txBody>
      </p:sp>
      <p:sp>
        <p:nvSpPr>
          <p:cNvPr id="19" name="Text Placeholder 32">
            <a:extLst>
              <a:ext uri="{FF2B5EF4-FFF2-40B4-BE49-F238E27FC236}">
                <a16:creationId xmlns:a16="http://schemas.microsoft.com/office/drawing/2014/main" id="{150450FD-DF74-4A1E-DAB4-34979C959B90}"/>
              </a:ext>
            </a:extLst>
          </p:cNvPr>
          <p:cNvSpPr>
            <a:spLocks noGrp="1"/>
          </p:cNvSpPr>
          <p:nvPr>
            <p:ph type="body" sz="quarter" idx="62" hasCustomPrompt="1"/>
          </p:nvPr>
        </p:nvSpPr>
        <p:spPr>
          <a:xfrm>
            <a:off x="664759" y="1849054"/>
            <a:ext cx="4159270" cy="671785"/>
          </a:xfrm>
          <a:prstGeom prst="rect">
            <a:avLst/>
          </a:prstGeom>
          <a:solidFill>
            <a:schemeClr val="bg1"/>
          </a:solidFill>
        </p:spPr>
        <p:txBody>
          <a:bodyPr anchor="ctr">
            <a:noAutofit/>
          </a:bodyPr>
          <a:lstStyle>
            <a:lvl1pPr marL="0" indent="0" algn="l">
              <a:lnSpc>
                <a:spcPts val="3800"/>
              </a:lnSpc>
              <a:spcBef>
                <a:spcPts val="0"/>
              </a:spcBef>
              <a:buNone/>
              <a:defRPr sz="3500" b="1" i="0" spc="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US"/>
              <a:t>YOUR TEXT HERE</a:t>
            </a:r>
          </a:p>
        </p:txBody>
      </p:sp>
      <p:sp>
        <p:nvSpPr>
          <p:cNvPr id="25" name="Text Placeholder 32">
            <a:extLst>
              <a:ext uri="{FF2B5EF4-FFF2-40B4-BE49-F238E27FC236}">
                <a16:creationId xmlns:a16="http://schemas.microsoft.com/office/drawing/2014/main" id="{08C6061D-F5F3-3BE5-67FF-EC4329788DD8}"/>
              </a:ext>
            </a:extLst>
          </p:cNvPr>
          <p:cNvSpPr>
            <a:spLocks noGrp="1"/>
          </p:cNvSpPr>
          <p:nvPr>
            <p:ph type="body" sz="quarter" idx="63" hasCustomPrompt="1"/>
          </p:nvPr>
        </p:nvSpPr>
        <p:spPr>
          <a:xfrm>
            <a:off x="664758" y="2704351"/>
            <a:ext cx="4159269" cy="671785"/>
          </a:xfrm>
          <a:prstGeom prst="rect">
            <a:avLst/>
          </a:prstGeom>
          <a:solidFill>
            <a:schemeClr val="bg1"/>
          </a:solidFill>
        </p:spPr>
        <p:txBody>
          <a:bodyPr anchor="ctr">
            <a:noAutofit/>
          </a:bodyPr>
          <a:lstStyle>
            <a:lvl1pPr marL="0" indent="0" algn="l">
              <a:lnSpc>
                <a:spcPts val="3800"/>
              </a:lnSpc>
              <a:spcBef>
                <a:spcPts val="0"/>
              </a:spcBef>
              <a:buNone/>
              <a:defRPr sz="3500" b="1" i="0" spc="0">
                <a:solidFill>
                  <a:srgbClr val="29C5F4"/>
                </a:solidFill>
                <a:latin typeface="Calibri" panose="020F0502020204030204" pitchFamily="34" charset="0"/>
                <a:ea typeface="Open Sans" panose="020B0606030504020204" pitchFamily="34" charset="0"/>
                <a:cs typeface="Calibri" panose="020F0502020204030204" pitchFamily="34" charset="0"/>
              </a:defRPr>
            </a:lvl1pPr>
            <a:lvl2pPr marL="385602" indent="0">
              <a:buNone/>
              <a:defRPr sz="3265">
                <a:solidFill>
                  <a:srgbClr val="011E3B"/>
                </a:solidFill>
                <a:latin typeface="Montserrat" pitchFamily="2" charset="77"/>
              </a:defRPr>
            </a:lvl2pPr>
            <a:lvl3pPr marL="771204" indent="0">
              <a:buNone/>
              <a:defRPr sz="3265">
                <a:solidFill>
                  <a:srgbClr val="011E3B"/>
                </a:solidFill>
                <a:latin typeface="Montserrat" pitchFamily="2" charset="77"/>
              </a:defRPr>
            </a:lvl3pPr>
            <a:lvl4pPr marL="1156806" indent="0">
              <a:buNone/>
              <a:defRPr sz="3265">
                <a:solidFill>
                  <a:srgbClr val="011E3B"/>
                </a:solidFill>
                <a:latin typeface="Montserrat" pitchFamily="2" charset="77"/>
              </a:defRPr>
            </a:lvl4pPr>
            <a:lvl5pPr marL="1542409" indent="0">
              <a:buNone/>
              <a:defRPr sz="3265">
                <a:solidFill>
                  <a:srgbClr val="011E3B"/>
                </a:solidFill>
                <a:latin typeface="Montserrat" pitchFamily="2" charset="77"/>
              </a:defRPr>
            </a:lvl5pPr>
          </a:lstStyle>
          <a:p>
            <a:pPr lvl="0"/>
            <a:r>
              <a:rPr lang="en-US"/>
              <a:t>YOUR TEXT HERE</a:t>
            </a:r>
          </a:p>
        </p:txBody>
      </p:sp>
      <p:sp>
        <p:nvSpPr>
          <p:cNvPr id="31" name="Text Placeholder 32">
            <a:extLst>
              <a:ext uri="{FF2B5EF4-FFF2-40B4-BE49-F238E27FC236}">
                <a16:creationId xmlns:a16="http://schemas.microsoft.com/office/drawing/2014/main" id="{E3828B49-DB6D-4C9E-7FCB-F5B0A3067B37}"/>
              </a:ext>
            </a:extLst>
          </p:cNvPr>
          <p:cNvSpPr>
            <a:spLocks noGrp="1"/>
          </p:cNvSpPr>
          <p:nvPr>
            <p:ph type="body" sz="quarter" idx="48" hasCustomPrompt="1"/>
          </p:nvPr>
        </p:nvSpPr>
        <p:spPr>
          <a:xfrm>
            <a:off x="767886" y="5474208"/>
            <a:ext cx="6010866" cy="4223848"/>
          </a:xfrm>
          <a:prstGeom prst="rect">
            <a:avLst/>
          </a:prstGeom>
        </p:spPr>
        <p:txBody>
          <a:bodyPr numCol="2" spcCol="288000" anchor="t">
            <a:noAutofit/>
          </a:bodyPr>
          <a:lstStyle>
            <a:lvl1pPr marL="0" indent="0" algn="l">
              <a:lnSpc>
                <a:spcPct val="100000"/>
              </a:lnSpc>
              <a:spcBef>
                <a:spcPts val="0"/>
              </a:spcBef>
              <a:buNone/>
              <a:defRPr sz="1100" b="0" i="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a:t>Click to type</a:t>
            </a:r>
            <a:endParaRPr lang="en-US"/>
          </a:p>
        </p:txBody>
      </p:sp>
      <p:sp>
        <p:nvSpPr>
          <p:cNvPr id="32" name="Slide Number Placeholder 5">
            <a:extLst>
              <a:ext uri="{FF2B5EF4-FFF2-40B4-BE49-F238E27FC236}">
                <a16:creationId xmlns:a16="http://schemas.microsoft.com/office/drawing/2014/main" id="{E144C293-21D9-3400-8609-B087F94CC36A}"/>
              </a:ext>
            </a:extLst>
          </p:cNvPr>
          <p:cNvSpPr>
            <a:spLocks noGrp="1"/>
          </p:cNvSpPr>
          <p:nvPr>
            <p:ph type="sldNum" sz="quarter" idx="4"/>
          </p:nvPr>
        </p:nvSpPr>
        <p:spPr>
          <a:xfrm>
            <a:off x="7030922" y="10219096"/>
            <a:ext cx="372588" cy="363596"/>
          </a:xfrm>
          <a:prstGeom prst="rect">
            <a:avLst/>
          </a:prstGeom>
        </p:spPr>
        <p:txBody>
          <a:bodyPr vert="horz" lIns="91440" tIns="45720" rIns="91440" bIns="45720" rtlCol="0" anchor="ctr"/>
          <a:lstStyle>
            <a:lvl1pPr algn="r">
              <a:defRPr sz="900">
                <a:solidFill>
                  <a:srgbClr val="010101"/>
                </a:solidFill>
                <a:latin typeface="Calibri" panose="020F0502020204030204" pitchFamily="34" charset="0"/>
                <a:ea typeface="Noto Sans" panose="020B0502040504020204" pitchFamily="34" charset="0"/>
                <a:cs typeface="Calibri" panose="020F0502020204030204" pitchFamily="34" charset="0"/>
              </a:defRPr>
            </a:lvl1pPr>
          </a:lstStyle>
          <a:p>
            <a:fld id="{9C527BFA-2C0E-4CEC-B6A5-913A56FEF4B4}" type="slidenum">
              <a:rPr lang="fr-CA" smtClean="0"/>
              <a:pPr/>
              <a:t>‹#›</a:t>
            </a:fld>
            <a:endParaRPr lang="fr-CA"/>
          </a:p>
        </p:txBody>
      </p:sp>
    </p:spTree>
    <p:extLst>
      <p:ext uri="{BB962C8B-B14F-4D97-AF65-F5344CB8AC3E}">
        <p14:creationId xmlns:p14="http://schemas.microsoft.com/office/powerpoint/2010/main" val="1025213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59D3DE8C-EA9F-1512-4604-ACCA95072AB0}"/>
              </a:ext>
            </a:extLst>
          </p:cNvPr>
          <p:cNvSpPr>
            <a:spLocks noGrp="1"/>
          </p:cNvSpPr>
          <p:nvPr>
            <p:ph type="sldNum" sz="quarter" idx="4"/>
          </p:nvPr>
        </p:nvSpPr>
        <p:spPr>
          <a:xfrm>
            <a:off x="6444560" y="10176900"/>
            <a:ext cx="988834" cy="465822"/>
          </a:xfrm>
          <a:prstGeom prst="rect">
            <a:avLst/>
          </a:prstGeom>
        </p:spPr>
        <p:txBody>
          <a:bodyPr vert="horz" lIns="91440" tIns="45720" rIns="91440" bIns="45720" rtlCol="0" anchor="ctr"/>
          <a:lstStyle>
            <a:lvl1pPr algn="r">
              <a:defRPr sz="800" b="0" i="0">
                <a:solidFill>
                  <a:srgbClr val="0B3A5B"/>
                </a:solidFill>
                <a:latin typeface="Calibri" panose="020F0502020204030204" pitchFamily="34" charset="0"/>
                <a:ea typeface="Open Sans" panose="020B0606030504020204" pitchFamily="34" charset="0"/>
                <a:cs typeface="Calibri" panose="020F0502020204030204" pitchFamily="34" charset="0"/>
              </a:defRPr>
            </a:lvl1pPr>
          </a:lstStyle>
          <a:p>
            <a:fld id="{CB2079F2-58AF-ED44-82D7-E04B2F6FD686}" type="slidenum">
              <a:rPr lang="en-US" smtClean="0"/>
              <a:pPr/>
              <a:t>‹#›</a:t>
            </a:fld>
            <a:endParaRPr lang="en-US"/>
          </a:p>
        </p:txBody>
      </p:sp>
      <p:grpSp>
        <p:nvGrpSpPr>
          <p:cNvPr id="5" name="Group 4">
            <a:extLst>
              <a:ext uri="{FF2B5EF4-FFF2-40B4-BE49-F238E27FC236}">
                <a16:creationId xmlns:a16="http://schemas.microsoft.com/office/drawing/2014/main" id="{9F628C2E-F487-8B8E-8D36-C865FD932202}"/>
              </a:ext>
            </a:extLst>
          </p:cNvPr>
          <p:cNvGrpSpPr/>
          <p:nvPr userDrawn="1"/>
        </p:nvGrpSpPr>
        <p:grpSpPr>
          <a:xfrm rot="16200000">
            <a:off x="6256887" y="9217197"/>
            <a:ext cx="2059860" cy="179595"/>
            <a:chOff x="3684958" y="6608690"/>
            <a:chExt cx="2059860" cy="179595"/>
          </a:xfrm>
        </p:grpSpPr>
        <p:pic>
          <p:nvPicPr>
            <p:cNvPr id="6" name="Picture 5">
              <a:extLst>
                <a:ext uri="{FF2B5EF4-FFF2-40B4-BE49-F238E27FC236}">
                  <a16:creationId xmlns:a16="http://schemas.microsoft.com/office/drawing/2014/main" id="{8AE3B505-2651-304F-6220-148B54B0795A}"/>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l="23671" t="58569" r="16067" b="33319"/>
            <a:stretch/>
          </p:blipFill>
          <p:spPr>
            <a:xfrm>
              <a:off x="3849757" y="6632227"/>
              <a:ext cx="1895061" cy="132522"/>
            </a:xfrm>
            <a:prstGeom prst="rect">
              <a:avLst/>
            </a:prstGeom>
          </p:spPr>
        </p:pic>
        <p:pic>
          <p:nvPicPr>
            <p:cNvPr id="8" name="Picture 7">
              <a:extLst>
                <a:ext uri="{FF2B5EF4-FFF2-40B4-BE49-F238E27FC236}">
                  <a16:creationId xmlns:a16="http://schemas.microsoft.com/office/drawing/2014/main" id="{669B8E3E-5DC2-7A7D-F565-81265CB5E1C7}"/>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l="80983" t="7869" r="7850" b="69418"/>
            <a:stretch/>
          </p:blipFill>
          <p:spPr>
            <a:xfrm rot="7811057">
              <a:off x="3690040" y="6603608"/>
              <a:ext cx="179595" cy="189760"/>
            </a:xfrm>
            <a:prstGeom prst="rect">
              <a:avLst/>
            </a:prstGeom>
          </p:spPr>
        </p:pic>
      </p:grpSp>
    </p:spTree>
    <p:extLst>
      <p:ext uri="{BB962C8B-B14F-4D97-AF65-F5344CB8AC3E}">
        <p14:creationId xmlns:p14="http://schemas.microsoft.com/office/powerpoint/2010/main" val="2333879095"/>
      </p:ext>
    </p:extLst>
  </p:cSld>
  <p:clrMap bg1="lt1" tx1="dk1" bg2="lt2" tx2="dk2" accent1="accent1" accent2="accent2" accent3="accent3" accent4="accent4" accent5="accent5" accent6="accent6" hlink="hlink" folHlink="folHlink"/>
  <p:sldLayoutIdLst>
    <p:sldLayoutId id="2147483780" r:id="rId1"/>
    <p:sldLayoutId id="2147483760" r:id="rId2"/>
    <p:sldLayoutId id="2147483798" r:id="rId3"/>
    <p:sldLayoutId id="2147483800" r:id="rId4"/>
    <p:sldLayoutId id="2147483805" r:id="rId5"/>
    <p:sldLayoutId id="2147483782" r:id="rId6"/>
    <p:sldLayoutId id="2147483752" r:id="rId7"/>
    <p:sldLayoutId id="2147483786" r:id="rId8"/>
    <p:sldLayoutId id="2147483758" r:id="rId9"/>
    <p:sldLayoutId id="2147483787" r:id="rId10"/>
    <p:sldLayoutId id="2147483802" r:id="rId11"/>
    <p:sldLayoutId id="2147483804" r:id="rId12"/>
    <p:sldLayoutId id="2147483806" r:id="rId13"/>
  </p:sldLayoutIdLst>
  <p:hf hdr="0" ftr="0" dt="0"/>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hyperlink" Target="https://innovating4earth.eu/starter-kit-and-good-practice-compendium-de/" TargetMode="External"/><Relationship Id="rId2" Type="http://schemas.openxmlformats.org/officeDocument/2006/relationships/hyperlink" Target="https://www.innovatingdigitally.eu/audit/"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www.piktochart.com/" TargetMode="External"/><Relationship Id="rId2" Type="http://schemas.openxmlformats.org/officeDocument/2006/relationships/hyperlink" Target="http://www.canva.com/" TargetMode="Externa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hyperlink" Target="https://innovating4earth.eu/starter-kit-and-good-practice-compendium-de/"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s://innovating4earth.eu/starter-kit-and-good-practice-compendium-de/" TargetMode="Externa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sdgs.un.org/"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s://innovating4earth.eu/starter-kit-and-good-practice-compendium-de/"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Placeholder 73">
            <a:extLst>
              <a:ext uri="{FF2B5EF4-FFF2-40B4-BE49-F238E27FC236}">
                <a16:creationId xmlns:a16="http://schemas.microsoft.com/office/drawing/2014/main" id="{D8F45730-4E6F-D0B8-7E92-A2AFD79D9ABA}"/>
              </a:ext>
            </a:extLst>
          </p:cNvPr>
          <p:cNvPicPr>
            <a:picLocks noGrp="1" noChangeAspect="1"/>
          </p:cNvPicPr>
          <p:nvPr>
            <p:ph type="pic" sz="quarter" idx="20"/>
          </p:nvPr>
        </p:nvPicPr>
        <p:blipFill rotWithShape="1">
          <a:blip r:embed="rId3">
            <a:extLst>
              <a:ext uri="{28A0092B-C50C-407E-A947-70E740481C1C}">
                <a14:useLocalDpi xmlns:a14="http://schemas.microsoft.com/office/drawing/2010/main" val="0"/>
              </a:ext>
            </a:extLst>
          </a:blip>
          <a:srcRect l="10681" r="10681"/>
          <a:stretch/>
        </p:blipFill>
        <p:spPr>
          <a:xfrm>
            <a:off x="-21689" y="2135348"/>
            <a:ext cx="7581364" cy="6421117"/>
          </a:xfrm>
        </p:spPr>
      </p:pic>
      <p:sp>
        <p:nvSpPr>
          <p:cNvPr id="20" name="Freeform 19">
            <a:extLst>
              <a:ext uri="{FF2B5EF4-FFF2-40B4-BE49-F238E27FC236}">
                <a16:creationId xmlns:a16="http://schemas.microsoft.com/office/drawing/2014/main" id="{C1BCB7CF-0C4D-A4FD-74C0-AE9B70C1DFAD}"/>
              </a:ext>
            </a:extLst>
          </p:cNvPr>
          <p:cNvSpPr/>
          <p:nvPr/>
        </p:nvSpPr>
        <p:spPr>
          <a:xfrm rot="11124034">
            <a:off x="-3963666" y="1438298"/>
            <a:ext cx="5327283" cy="5759323"/>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0846BF9A-F1E8-40C2-33C5-BBB9DEB0BA27}"/>
              </a:ext>
            </a:extLst>
          </p:cNvPr>
          <p:cNvSpPr/>
          <p:nvPr/>
        </p:nvSpPr>
        <p:spPr>
          <a:xfrm>
            <a:off x="5768530" y="7767530"/>
            <a:ext cx="951659" cy="1006025"/>
          </a:xfrm>
          <a:custGeom>
            <a:avLst/>
            <a:gdLst>
              <a:gd name="connsiteX0" fmla="*/ 122815 w 256549"/>
              <a:gd name="connsiteY0" fmla="*/ 237884 h 271205"/>
              <a:gd name="connsiteX1" fmla="*/ 36337 w 256549"/>
              <a:gd name="connsiteY1" fmla="*/ 262605 h 271205"/>
              <a:gd name="connsiteX2" fmla="*/ 6877 w 256549"/>
              <a:gd name="connsiteY2" fmla="*/ 175131 h 271205"/>
              <a:gd name="connsiteX3" fmla="*/ 92405 w 256549"/>
              <a:gd name="connsiteY3" fmla="*/ 152312 h 271205"/>
              <a:gd name="connsiteX4" fmla="*/ 122815 w 256549"/>
              <a:gd name="connsiteY4" fmla="*/ 237884 h 271205"/>
              <a:gd name="connsiteX5" fmla="*/ 150374 w 256549"/>
              <a:gd name="connsiteY5" fmla="*/ 72444 h 271205"/>
              <a:gd name="connsiteX6" fmla="*/ 83853 w 256549"/>
              <a:gd name="connsiteY6" fmla="*/ 91460 h 271205"/>
              <a:gd name="connsiteX7" fmla="*/ 61045 w 256549"/>
              <a:gd name="connsiteY7" fmla="*/ 23953 h 271205"/>
              <a:gd name="connsiteX8" fmla="*/ 127567 w 256549"/>
              <a:gd name="connsiteY8" fmla="*/ 5888 h 271205"/>
              <a:gd name="connsiteX9" fmla="*/ 150374 w 256549"/>
              <a:gd name="connsiteY9" fmla="*/ 72444 h 271205"/>
              <a:gd name="connsiteX10" fmla="*/ 253958 w 256549"/>
              <a:gd name="connsiteY10" fmla="*/ 102870 h 271205"/>
              <a:gd name="connsiteX11" fmla="*/ 212145 w 256549"/>
              <a:gd name="connsiteY11" fmla="*/ 115230 h 271205"/>
              <a:gd name="connsiteX12" fmla="*/ 197890 w 256549"/>
              <a:gd name="connsiteY12" fmla="*/ 72444 h 271205"/>
              <a:gd name="connsiteX13" fmla="*/ 239703 w 256549"/>
              <a:gd name="connsiteY13" fmla="*/ 61035 h 271205"/>
              <a:gd name="connsiteX14" fmla="*/ 253958 w 256549"/>
              <a:gd name="connsiteY14" fmla="*/ 102870 h 271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6549" h="271205">
                <a:moveTo>
                  <a:pt x="122815" y="237884"/>
                </a:moveTo>
                <a:cubicBezTo>
                  <a:pt x="107610" y="269260"/>
                  <a:pt x="68648" y="280670"/>
                  <a:pt x="36337" y="262605"/>
                </a:cubicBezTo>
                <a:cubicBezTo>
                  <a:pt x="4027" y="245490"/>
                  <a:pt x="-9278" y="205557"/>
                  <a:pt x="6877" y="175131"/>
                </a:cubicBezTo>
                <a:cubicBezTo>
                  <a:pt x="23033" y="144705"/>
                  <a:pt x="61045" y="135197"/>
                  <a:pt x="92405" y="152312"/>
                </a:cubicBezTo>
                <a:cubicBezTo>
                  <a:pt x="124716" y="169426"/>
                  <a:pt x="138020" y="207458"/>
                  <a:pt x="122815" y="237884"/>
                </a:cubicBezTo>
                <a:close/>
                <a:moveTo>
                  <a:pt x="150374" y="72444"/>
                </a:moveTo>
                <a:cubicBezTo>
                  <a:pt x="138020" y="96214"/>
                  <a:pt x="108561" y="104772"/>
                  <a:pt x="83853" y="91460"/>
                </a:cubicBezTo>
                <a:cubicBezTo>
                  <a:pt x="59144" y="78149"/>
                  <a:pt x="48691" y="47723"/>
                  <a:pt x="61045" y="23953"/>
                </a:cubicBezTo>
                <a:cubicBezTo>
                  <a:pt x="73399" y="1134"/>
                  <a:pt x="102859" y="-6472"/>
                  <a:pt x="127567" y="5888"/>
                </a:cubicBezTo>
                <a:cubicBezTo>
                  <a:pt x="152275" y="19199"/>
                  <a:pt x="161778" y="48674"/>
                  <a:pt x="150374" y="72444"/>
                </a:cubicBezTo>
                <a:close/>
                <a:moveTo>
                  <a:pt x="253958" y="102870"/>
                </a:moveTo>
                <a:cubicBezTo>
                  <a:pt x="246356" y="118083"/>
                  <a:pt x="228300" y="123788"/>
                  <a:pt x="212145" y="115230"/>
                </a:cubicBezTo>
                <a:cubicBezTo>
                  <a:pt x="196939" y="106673"/>
                  <a:pt x="190287" y="87657"/>
                  <a:pt x="197890" y="72444"/>
                </a:cubicBezTo>
                <a:cubicBezTo>
                  <a:pt x="205492" y="58182"/>
                  <a:pt x="224498" y="53428"/>
                  <a:pt x="239703" y="61035"/>
                </a:cubicBezTo>
                <a:cubicBezTo>
                  <a:pt x="253958" y="69592"/>
                  <a:pt x="260610" y="88608"/>
                  <a:pt x="253958" y="102870"/>
                </a:cubicBezTo>
                <a:close/>
              </a:path>
            </a:pathLst>
          </a:custGeom>
          <a:gradFill>
            <a:gsLst>
              <a:gs pos="0">
                <a:srgbClr val="8551A1"/>
              </a:gs>
              <a:gs pos="35350">
                <a:srgbClr val="6363AC"/>
              </a:gs>
              <a:gs pos="100000">
                <a:srgbClr val="26C4F4"/>
              </a:gs>
            </a:gsLst>
            <a:lin ang="0" scaled="1"/>
          </a:gradFill>
          <a:ln w="9492" cap="flat">
            <a:noFill/>
            <a:prstDash val="solid"/>
            <a:miter/>
          </a:ln>
        </p:spPr>
        <p:txBody>
          <a:bodyPr rtlCol="0" anchor="ctr"/>
          <a:lstStyle/>
          <a:p>
            <a:endParaRPr lang="en-US"/>
          </a:p>
        </p:txBody>
      </p:sp>
      <p:sp>
        <p:nvSpPr>
          <p:cNvPr id="77" name="Rectangle 76">
            <a:extLst>
              <a:ext uri="{FF2B5EF4-FFF2-40B4-BE49-F238E27FC236}">
                <a16:creationId xmlns:a16="http://schemas.microsoft.com/office/drawing/2014/main" id="{A3B76104-2175-F77B-46C1-46E06BCE9041}"/>
              </a:ext>
            </a:extLst>
          </p:cNvPr>
          <p:cNvSpPr/>
          <p:nvPr/>
        </p:nvSpPr>
        <p:spPr>
          <a:xfrm>
            <a:off x="995162" y="7134869"/>
            <a:ext cx="4201963" cy="698629"/>
          </a:xfrm>
          <a:prstGeom prst="rect">
            <a:avLst/>
          </a:prstGeom>
          <a:gradFill>
            <a:gsLst>
              <a:gs pos="0">
                <a:srgbClr val="8551A1"/>
              </a:gs>
              <a:gs pos="35350">
                <a:srgbClr val="6363AC"/>
              </a:gs>
              <a:gs pos="100000">
                <a:srgbClr val="26C4F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4" name="TextBox 75">
            <a:extLst>
              <a:ext uri="{FF2B5EF4-FFF2-40B4-BE49-F238E27FC236}">
                <a16:creationId xmlns:a16="http://schemas.microsoft.com/office/drawing/2014/main" id="{4C701DF7-13EB-CE04-EA6D-D6075B69D354}"/>
              </a:ext>
            </a:extLst>
          </p:cNvPr>
          <p:cNvSpPr txBox="1"/>
          <p:nvPr/>
        </p:nvSpPr>
        <p:spPr>
          <a:xfrm>
            <a:off x="1222672" y="7161017"/>
            <a:ext cx="4003788" cy="646331"/>
          </a:xfrm>
          <a:prstGeom prst="rect">
            <a:avLst/>
          </a:prstGeom>
          <a:noFill/>
        </p:spPr>
        <p:txBody>
          <a:bodyPr wrap="none" rtlCol="0">
            <a:spAutoFit/>
          </a:bodyPr>
          <a:lstStyle/>
          <a:p>
            <a:r>
              <a:rPr lang="en-US" sz="3600" b="1" spc="324" dirty="0">
                <a:solidFill>
                  <a:schemeClr val="bg1"/>
                </a:solidFill>
                <a:latin typeface="Calibri" panose="020F0502020204030204" pitchFamily="34" charset="0"/>
                <a:cs typeface="Calibri" panose="020F0502020204030204" pitchFamily="34" charset="0"/>
              </a:rPr>
              <a:t>ARBEITSBLÄTTER</a:t>
            </a:r>
          </a:p>
        </p:txBody>
      </p:sp>
      <p:sp>
        <p:nvSpPr>
          <p:cNvPr id="6" name="Text Placeholder 2">
            <a:extLst>
              <a:ext uri="{FF2B5EF4-FFF2-40B4-BE49-F238E27FC236}">
                <a16:creationId xmlns:a16="http://schemas.microsoft.com/office/drawing/2014/main" id="{0E3FF797-1866-105B-2CDD-CCE710032D1F}"/>
              </a:ext>
            </a:extLst>
          </p:cNvPr>
          <p:cNvSpPr txBox="1">
            <a:spLocks/>
          </p:cNvSpPr>
          <p:nvPr/>
        </p:nvSpPr>
        <p:spPr>
          <a:xfrm rot="16200000">
            <a:off x="4799174" y="6892936"/>
            <a:ext cx="3842030" cy="536162"/>
          </a:xfrm>
          <a:prstGeom prst="rect">
            <a:avLst/>
          </a:prstGeom>
          <a:gradFill>
            <a:gsLst>
              <a:gs pos="0">
                <a:srgbClr val="8551A1"/>
              </a:gs>
              <a:gs pos="35350">
                <a:srgbClr val="6363AC"/>
              </a:gs>
              <a:gs pos="100000">
                <a:srgbClr val="26C4F4"/>
              </a:gs>
            </a:gsLst>
            <a:lin ang="0" scaled="0"/>
          </a:gradFill>
        </p:spPr>
        <p:txBody>
          <a:bodyPr lIns="91440" tIns="45720" rIns="91440" bIns="45720" anchor="ctr">
            <a:noAutofit/>
          </a:bodyPr>
          <a:lstStyle>
            <a:lvl1pPr marL="0" indent="0" algn="ctr" defTabSz="755934" rtl="0" eaLnBrk="1" latinLnBrk="0" hangingPunct="1">
              <a:lnSpc>
                <a:spcPct val="90000"/>
              </a:lnSpc>
              <a:spcBef>
                <a:spcPts val="827"/>
              </a:spcBef>
              <a:buFont typeface="Arial" panose="020B0604020202020204" pitchFamily="34" charset="0"/>
              <a:buNone/>
              <a:defRPr sz="2000" b="0" i="0" kern="1200">
                <a:solidFill>
                  <a:schemeClr val="bg1"/>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r>
              <a:rPr lang="en-US" sz="2400">
                <a:latin typeface="Calibri"/>
                <a:ea typeface="Open Sans"/>
                <a:cs typeface="Calibri"/>
              </a:rPr>
              <a:t>www.</a:t>
            </a:r>
            <a:r>
              <a:rPr lang="en-US" sz="2400" b="1">
                <a:latin typeface="Calibri"/>
                <a:ea typeface="Open Sans"/>
                <a:cs typeface="Calibri"/>
              </a:rPr>
              <a:t>innovating4earth</a:t>
            </a:r>
            <a:r>
              <a:rPr lang="en-US" sz="2400">
                <a:latin typeface="Calibri"/>
                <a:ea typeface="Open Sans"/>
                <a:cs typeface="Calibri"/>
              </a:rPr>
              <a:t>.eu</a:t>
            </a:r>
          </a:p>
        </p:txBody>
      </p:sp>
      <p:sp>
        <p:nvSpPr>
          <p:cNvPr id="2" name="Rectangle 1">
            <a:extLst>
              <a:ext uri="{FF2B5EF4-FFF2-40B4-BE49-F238E27FC236}">
                <a16:creationId xmlns:a16="http://schemas.microsoft.com/office/drawing/2014/main" id="{DD9517F8-1EF9-9A71-D982-8E5807495ACE}"/>
              </a:ext>
            </a:extLst>
          </p:cNvPr>
          <p:cNvSpPr/>
          <p:nvPr/>
        </p:nvSpPr>
        <p:spPr>
          <a:xfrm>
            <a:off x="995163" y="7976524"/>
            <a:ext cx="3276948" cy="698629"/>
          </a:xfrm>
          <a:prstGeom prst="rect">
            <a:avLst/>
          </a:prstGeom>
          <a:gradFill>
            <a:gsLst>
              <a:gs pos="0">
                <a:srgbClr val="8551A1"/>
              </a:gs>
              <a:gs pos="35350">
                <a:srgbClr val="6363AC"/>
              </a:gs>
              <a:gs pos="100000">
                <a:srgbClr val="26C4F4"/>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a:latin typeface="Montserrat" panose="00000500000000000000" pitchFamily="50" charset="0"/>
            </a:endParaRPr>
          </a:p>
        </p:txBody>
      </p:sp>
      <p:sp>
        <p:nvSpPr>
          <p:cNvPr id="3" name="TextBox 75">
            <a:extLst>
              <a:ext uri="{FF2B5EF4-FFF2-40B4-BE49-F238E27FC236}">
                <a16:creationId xmlns:a16="http://schemas.microsoft.com/office/drawing/2014/main" id="{305787AE-B110-BD07-B5CF-61840A6B3015}"/>
              </a:ext>
            </a:extLst>
          </p:cNvPr>
          <p:cNvSpPr txBox="1"/>
          <p:nvPr/>
        </p:nvSpPr>
        <p:spPr>
          <a:xfrm>
            <a:off x="1222672" y="8002672"/>
            <a:ext cx="2318968" cy="646331"/>
          </a:xfrm>
          <a:prstGeom prst="rect">
            <a:avLst/>
          </a:prstGeom>
          <a:noFill/>
        </p:spPr>
        <p:txBody>
          <a:bodyPr wrap="none" rtlCol="0">
            <a:spAutoFit/>
          </a:bodyPr>
          <a:lstStyle/>
          <a:p>
            <a:r>
              <a:rPr lang="en-US" sz="3600" b="1" spc="324" dirty="0">
                <a:solidFill>
                  <a:schemeClr val="bg1"/>
                </a:solidFill>
                <a:latin typeface="Calibri" panose="020F0502020204030204" pitchFamily="34" charset="0"/>
                <a:cs typeface="Calibri" panose="020F0502020204030204" pitchFamily="34" charset="0"/>
              </a:rPr>
              <a:t>MODUL 2</a:t>
            </a:r>
          </a:p>
        </p:txBody>
      </p:sp>
    </p:spTree>
    <p:extLst>
      <p:ext uri="{BB962C8B-B14F-4D97-AF65-F5344CB8AC3E}">
        <p14:creationId xmlns:p14="http://schemas.microsoft.com/office/powerpoint/2010/main" val="1701862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3334D0C-38C0-8321-75B5-54FAF2DD03D2}"/>
              </a:ext>
            </a:extLst>
          </p:cNvPr>
          <p:cNvSpPr>
            <a:spLocks noGrp="1"/>
          </p:cNvSpPr>
          <p:nvPr>
            <p:ph type="body" sz="quarter" idx="64"/>
          </p:nvPr>
        </p:nvSpPr>
        <p:spPr>
          <a:xfrm>
            <a:off x="697281" y="1454856"/>
            <a:ext cx="6394556" cy="2565532"/>
          </a:xfrm>
        </p:spPr>
        <p:txBody>
          <a:bodyPr lIns="91440" tIns="45720" rIns="91440" bIns="45720" numCol="1" spcCol="288000" anchor="t">
            <a:noAutofit/>
          </a:bodyPr>
          <a:lstStyle/>
          <a:p>
            <a:r>
              <a:rPr lang="en-GB" sz="1600" b="1" dirty="0">
                <a:solidFill>
                  <a:srgbClr val="8652A1"/>
                </a:solidFill>
              </a:rPr>
              <a:t>In </a:t>
            </a:r>
            <a:r>
              <a:rPr lang="en-GB" sz="1600" b="1" dirty="0" err="1">
                <a:solidFill>
                  <a:srgbClr val="8652A1"/>
                </a:solidFill>
              </a:rPr>
              <a:t>dieser</a:t>
            </a:r>
            <a:r>
              <a:rPr lang="en-GB" sz="1600" b="1" dirty="0">
                <a:solidFill>
                  <a:srgbClr val="8652A1"/>
                </a:solidFill>
              </a:rPr>
              <a:t> </a:t>
            </a:r>
            <a:r>
              <a:rPr lang="en-GB" sz="1600" b="1" dirty="0" err="1">
                <a:solidFill>
                  <a:srgbClr val="8652A1"/>
                </a:solidFill>
              </a:rPr>
              <a:t>Aktivität</a:t>
            </a:r>
            <a:r>
              <a:rPr lang="en-GB" sz="1600" b="1" dirty="0">
                <a:solidFill>
                  <a:srgbClr val="8652A1"/>
                </a:solidFill>
              </a:rPr>
              <a:t> </a:t>
            </a:r>
            <a:r>
              <a:rPr lang="en-GB" sz="1600" b="1" dirty="0" err="1">
                <a:solidFill>
                  <a:srgbClr val="8652A1"/>
                </a:solidFill>
              </a:rPr>
              <a:t>arbeiten</a:t>
            </a:r>
            <a:r>
              <a:rPr lang="en-GB" sz="1600" b="1" dirty="0">
                <a:solidFill>
                  <a:srgbClr val="8652A1"/>
                </a:solidFill>
              </a:rPr>
              <a:t> Sie in Gruppen, um:</a:t>
            </a:r>
          </a:p>
          <a:p>
            <a:pPr marL="171450" indent="-171450">
              <a:buFont typeface="Wingdings" panose="05000000000000000000" pitchFamily="2" charset="2"/>
              <a:buChar char="q"/>
            </a:pPr>
            <a:r>
              <a:rPr lang="de-DE" b="1" dirty="0"/>
              <a:t>Digitale Tools </a:t>
            </a:r>
            <a:r>
              <a:rPr lang="de-DE" dirty="0"/>
              <a:t>auszuwählen, die das nachhaltige Innovationsmanagement in der </a:t>
            </a:r>
            <a:br>
              <a:rPr lang="de-DE" dirty="0"/>
            </a:br>
            <a:r>
              <a:rPr lang="de-DE" dirty="0"/>
              <a:t>Logistik unterstützen.</a:t>
            </a:r>
          </a:p>
          <a:p>
            <a:pPr marL="171450" indent="-171450">
              <a:buFont typeface="Wingdings" panose="05000000000000000000" pitchFamily="2" charset="2"/>
              <a:buChar char="q"/>
            </a:pPr>
            <a:r>
              <a:rPr lang="de-DE" dirty="0"/>
              <a:t>Sich auf eine </a:t>
            </a:r>
            <a:r>
              <a:rPr lang="de-DE" b="1" dirty="0"/>
              <a:t>Phase des Innovationsmanagements</a:t>
            </a:r>
            <a:r>
              <a:rPr lang="de-DE" dirty="0"/>
              <a:t> zu konzentrieren und relevante Tools zu analysieren.</a:t>
            </a:r>
          </a:p>
          <a:p>
            <a:pPr marL="171450" indent="-171450">
              <a:buFont typeface="Wingdings" panose="05000000000000000000" pitchFamily="2" charset="2"/>
              <a:buChar char="q"/>
            </a:pPr>
            <a:r>
              <a:rPr lang="de-DE" dirty="0"/>
              <a:t>Eine </a:t>
            </a:r>
            <a:r>
              <a:rPr lang="de-DE" b="1" dirty="0"/>
              <a:t>Infografik</a:t>
            </a:r>
            <a:r>
              <a:rPr lang="de-DE" dirty="0"/>
              <a:t> zu erstellen, die zeigt, wie diese Tools die Nachhaltigkeit fördern.</a:t>
            </a:r>
          </a:p>
          <a:p>
            <a:pPr marL="171450" indent="-171450">
              <a:buFont typeface="Wingdings" panose="05000000000000000000" pitchFamily="2" charset="2"/>
              <a:buChar char="q"/>
            </a:pPr>
            <a:r>
              <a:rPr lang="de-DE" dirty="0"/>
              <a:t>Tools basierend auf </a:t>
            </a:r>
            <a:r>
              <a:rPr lang="de-DE" b="1" dirty="0"/>
              <a:t>Preisgestaltung, Funktionalität und Benutzerfreundlichkeit </a:t>
            </a:r>
            <a:r>
              <a:rPr lang="de-DE" dirty="0"/>
              <a:t>zu analysieren und zu vergleichen.</a:t>
            </a:r>
          </a:p>
          <a:p>
            <a:pPr algn="just"/>
            <a:endParaRPr lang="en-GB" dirty="0"/>
          </a:p>
          <a:p>
            <a:pPr algn="just"/>
            <a:r>
              <a:rPr lang="en-GB" sz="1600" b="1" dirty="0">
                <a:solidFill>
                  <a:srgbClr val="8652A1"/>
                </a:solidFill>
              </a:rPr>
              <a:t>Schritt 1: </a:t>
            </a:r>
            <a:r>
              <a:rPr lang="en-GB" sz="1600" b="1" dirty="0" err="1">
                <a:solidFill>
                  <a:srgbClr val="8652A1"/>
                </a:solidFill>
              </a:rPr>
              <a:t>Wählen</a:t>
            </a:r>
            <a:r>
              <a:rPr lang="en-GB" sz="1600" b="1" dirty="0">
                <a:solidFill>
                  <a:srgbClr val="8652A1"/>
                </a:solidFill>
              </a:rPr>
              <a:t> Sie </a:t>
            </a:r>
            <a:r>
              <a:rPr lang="en-GB" sz="1600" b="1" dirty="0" err="1">
                <a:solidFill>
                  <a:srgbClr val="8652A1"/>
                </a:solidFill>
              </a:rPr>
              <a:t>ein</a:t>
            </a:r>
            <a:r>
              <a:rPr lang="en-GB" sz="1600" b="1" dirty="0">
                <a:solidFill>
                  <a:srgbClr val="8652A1"/>
                </a:solidFill>
              </a:rPr>
              <a:t> </a:t>
            </a:r>
            <a:r>
              <a:rPr lang="en-GB" sz="1600" b="1" dirty="0" err="1">
                <a:solidFill>
                  <a:srgbClr val="8652A1"/>
                </a:solidFill>
              </a:rPr>
              <a:t>digitales</a:t>
            </a:r>
            <a:r>
              <a:rPr lang="en-GB" sz="1600" b="1" dirty="0">
                <a:solidFill>
                  <a:srgbClr val="8652A1"/>
                </a:solidFill>
              </a:rPr>
              <a:t> </a:t>
            </a:r>
            <a:r>
              <a:rPr lang="en-GB" sz="1600" b="1" dirty="0" err="1">
                <a:solidFill>
                  <a:srgbClr val="8652A1"/>
                </a:solidFill>
              </a:rPr>
              <a:t>Werkzeug</a:t>
            </a:r>
            <a:r>
              <a:rPr lang="en-GB" sz="1600" b="1" dirty="0">
                <a:solidFill>
                  <a:srgbClr val="8652A1"/>
                </a:solidFill>
              </a:rPr>
              <a:t> </a:t>
            </a:r>
            <a:r>
              <a:rPr lang="en-GB" sz="1600" b="1" dirty="0" err="1">
                <a:solidFill>
                  <a:srgbClr val="8652A1"/>
                </a:solidFill>
              </a:rPr>
              <a:t>aus</a:t>
            </a:r>
            <a:endParaRPr lang="en-GB" sz="1600" b="1" dirty="0">
              <a:solidFill>
                <a:srgbClr val="8652A1"/>
              </a:solidFill>
            </a:endParaRPr>
          </a:p>
          <a:p>
            <a:pPr marL="171450" indent="-171450" algn="just">
              <a:buFont typeface="Wingdings" panose="05000000000000000000" pitchFamily="2" charset="2"/>
              <a:buChar char="q"/>
            </a:pPr>
            <a:r>
              <a:rPr lang="de-DE" dirty="0"/>
              <a:t>Wählen Sie eine </a:t>
            </a:r>
            <a:r>
              <a:rPr lang="de-DE" b="1" dirty="0"/>
              <a:t>Phase des Innovationsmanagements</a:t>
            </a:r>
            <a:r>
              <a:rPr lang="de-DE" dirty="0"/>
              <a:t> aus dem </a:t>
            </a:r>
            <a:r>
              <a:rPr lang="en-GB" b="1" dirty="0">
                <a:solidFill>
                  <a:srgbClr val="29C5F4"/>
                </a:solidFill>
                <a:hlinkClick r:id="rId2">
                  <a:extLst>
                    <a:ext uri="{A12FA001-AC4F-418D-AE19-62706E023703}">
                      <ahyp:hlinkClr xmlns:ahyp="http://schemas.microsoft.com/office/drawing/2018/hyperlinkcolor" val="tx"/>
                    </a:ext>
                  </a:extLst>
                </a:hlinkClick>
              </a:rPr>
              <a:t>Digital Innovation Whitepaper</a:t>
            </a:r>
            <a:r>
              <a:rPr lang="en-GB" dirty="0"/>
              <a:t> </a:t>
            </a:r>
            <a:r>
              <a:rPr lang="de-DE" dirty="0"/>
              <a:t>(S. 7–8) aus. Beachten Sie dabei nicht nur die </a:t>
            </a:r>
            <a:r>
              <a:rPr lang="de-DE" b="1" dirty="0"/>
              <a:t>Gesamtebene des Prozesses (1. Ebene)</a:t>
            </a:r>
            <a:r>
              <a:rPr lang="de-DE" dirty="0"/>
              <a:t>, sondern auch die </a:t>
            </a:r>
            <a:r>
              <a:rPr lang="de-DE" b="1" dirty="0"/>
              <a:t>detaillierteren Abläufe (2. Ebene)</a:t>
            </a:r>
            <a:r>
              <a:rPr lang="de-DE" dirty="0"/>
              <a:t> und die </a:t>
            </a:r>
            <a:r>
              <a:rPr lang="de-DE" b="1" dirty="0"/>
              <a:t>konkreten Aufgaben innerhalb der Schritte (3. Ebene)</a:t>
            </a:r>
            <a:r>
              <a:rPr lang="de-DE" dirty="0"/>
              <a:t>.</a:t>
            </a:r>
          </a:p>
          <a:p>
            <a:pPr marL="171450" indent="-171450" algn="just">
              <a:buFont typeface="Wingdings" panose="05000000000000000000" pitchFamily="2" charset="2"/>
              <a:buChar char="q"/>
            </a:pPr>
            <a:r>
              <a:rPr lang="de-DE" dirty="0"/>
              <a:t>Wählen Sie mindestens </a:t>
            </a:r>
            <a:r>
              <a:rPr lang="de-DE" b="1" dirty="0"/>
              <a:t>zwei Tools</a:t>
            </a:r>
            <a:r>
              <a:rPr lang="de-DE" dirty="0"/>
              <a:t>, die für Ihre ausgewählte Phase relevant sind aus der </a:t>
            </a:r>
            <a:r>
              <a:rPr lang="de-DE" b="1" dirty="0"/>
              <a:t>Liste der Tools im </a:t>
            </a:r>
            <a:r>
              <a:rPr lang="de-DE" b="1" dirty="0">
                <a:solidFill>
                  <a:srgbClr val="29C5F4"/>
                </a:solidFill>
                <a:hlinkClick r:id="rId3">
                  <a:extLst>
                    <a:ext uri="{A12FA001-AC4F-418D-AE19-62706E023703}">
                      <ahyp:hlinkClr xmlns:ahyp="http://schemas.microsoft.com/office/drawing/2018/hyperlinkcolor" val="tx"/>
                    </a:ext>
                  </a:extLst>
                </a:hlinkClick>
              </a:rPr>
              <a:t>EARTH Starter Kit</a:t>
            </a:r>
            <a:r>
              <a:rPr lang="de-DE" dirty="0">
                <a:solidFill>
                  <a:srgbClr val="29C5F4"/>
                </a:solidFill>
                <a:hlinkClick r:id="rId3">
                  <a:extLst>
                    <a:ext uri="{A12FA001-AC4F-418D-AE19-62706E023703}">
                      <ahyp:hlinkClr xmlns:ahyp="http://schemas.microsoft.com/office/drawing/2018/hyperlinkcolor" val="tx"/>
                    </a:ext>
                  </a:extLst>
                </a:hlinkClick>
              </a:rPr>
              <a:t> </a:t>
            </a:r>
            <a:r>
              <a:rPr lang="de-DE" dirty="0"/>
              <a:t>(S. 23–29).</a:t>
            </a:r>
          </a:p>
          <a:p>
            <a:pPr marL="171450" indent="-171450" algn="just">
              <a:buFont typeface="Wingdings" panose="05000000000000000000" pitchFamily="2" charset="2"/>
              <a:buChar char="q"/>
            </a:pPr>
            <a:r>
              <a:rPr lang="de-DE" dirty="0"/>
              <a:t>Bestimmen Sie, wie diese Tools Unternehmen dabei unterstützen, </a:t>
            </a:r>
            <a:r>
              <a:rPr lang="de-DE" b="1" dirty="0"/>
              <a:t>Herausforderungen der nachhaltigen Logistik</a:t>
            </a:r>
            <a:r>
              <a:rPr lang="de-DE" dirty="0"/>
              <a:t> zu bewältigen (z. B. durch Recherche auf Tool-Websites, Online-Artikel usw.).</a:t>
            </a:r>
          </a:p>
          <a:p>
            <a:pPr algn="just"/>
            <a:endParaRPr lang="de-DE" dirty="0"/>
          </a:p>
          <a:p>
            <a:pPr algn="just"/>
            <a:r>
              <a:rPr lang="de-DE" b="1" dirty="0"/>
              <a:t>Beispiel:</a:t>
            </a:r>
            <a:r>
              <a:rPr lang="de-DE" dirty="0"/>
              <a:t> Phase 3 – Konzeptentwicklung</a:t>
            </a:r>
          </a:p>
          <a:p>
            <a:pPr algn="just"/>
            <a:r>
              <a:rPr lang="de-DE" b="1" dirty="0"/>
              <a:t>Tool 1:</a:t>
            </a:r>
            <a:r>
              <a:rPr lang="de-DE" dirty="0"/>
              <a:t> Miro (für Brainstorming von Konzepten für nachhaltige Lösungen)</a:t>
            </a:r>
          </a:p>
          <a:p>
            <a:pPr algn="just"/>
            <a:r>
              <a:rPr lang="de-DE" b="1" dirty="0"/>
              <a:t>Tool 2:</a:t>
            </a:r>
            <a:r>
              <a:rPr lang="de-DE" dirty="0"/>
              <a:t> </a:t>
            </a:r>
            <a:r>
              <a:rPr lang="de-DE" dirty="0" err="1"/>
              <a:t>Trello</a:t>
            </a:r>
            <a:r>
              <a:rPr lang="de-DE" dirty="0"/>
              <a:t> (für die Verwaltung von Aufgaben in der Konzeptentwicklung)</a:t>
            </a:r>
          </a:p>
          <a:p>
            <a:pPr algn="just"/>
            <a:endParaRPr lang="en-GB" dirty="0"/>
          </a:p>
          <a:p>
            <a:pPr algn="just"/>
            <a:r>
              <a:rPr lang="en-GB" sz="1600" b="1" dirty="0">
                <a:solidFill>
                  <a:srgbClr val="8652A1"/>
                </a:solidFill>
              </a:rPr>
              <a:t>Schritt 2: </a:t>
            </a:r>
            <a:r>
              <a:rPr lang="en-GB" sz="1600" b="1" dirty="0" err="1">
                <a:solidFill>
                  <a:srgbClr val="8652A1"/>
                </a:solidFill>
              </a:rPr>
              <a:t>Vergleichen</a:t>
            </a:r>
            <a:r>
              <a:rPr lang="en-GB" sz="1600" b="1" dirty="0">
                <a:solidFill>
                  <a:srgbClr val="8652A1"/>
                </a:solidFill>
              </a:rPr>
              <a:t> Sie die </a:t>
            </a:r>
            <a:r>
              <a:rPr lang="en-GB" sz="1600" b="1" dirty="0" err="1">
                <a:solidFill>
                  <a:srgbClr val="8652A1"/>
                </a:solidFill>
              </a:rPr>
              <a:t>Werkzeuge</a:t>
            </a:r>
            <a:endParaRPr lang="en-GB" sz="1600" b="1" dirty="0">
              <a:solidFill>
                <a:srgbClr val="8652A1"/>
              </a:solidFill>
            </a:endParaRPr>
          </a:p>
          <a:p>
            <a:pPr algn="just"/>
            <a:r>
              <a:rPr lang="de-DE" dirty="0"/>
              <a:t>Bewerten Sie Ihre ausgewählten Tools anhand der folgenden Tabelle</a:t>
            </a:r>
            <a:r>
              <a:rPr lang="en-GB" dirty="0"/>
              <a:t>:</a:t>
            </a:r>
          </a:p>
          <a:p>
            <a:endParaRPr lang="en-GB" dirty="0"/>
          </a:p>
        </p:txBody>
      </p:sp>
      <p:sp>
        <p:nvSpPr>
          <p:cNvPr id="4" name="Slide Number Placeholder 3">
            <a:extLst>
              <a:ext uri="{FF2B5EF4-FFF2-40B4-BE49-F238E27FC236}">
                <a16:creationId xmlns:a16="http://schemas.microsoft.com/office/drawing/2014/main" id="{1B4748B6-4D1C-BFA7-A525-6A1A868A213B}"/>
              </a:ext>
            </a:extLst>
          </p:cNvPr>
          <p:cNvSpPr>
            <a:spLocks noGrp="1"/>
          </p:cNvSpPr>
          <p:nvPr>
            <p:ph type="sldNum" sz="quarter" idx="4"/>
          </p:nvPr>
        </p:nvSpPr>
        <p:spPr/>
        <p:txBody>
          <a:bodyPr/>
          <a:lstStyle/>
          <a:p>
            <a:fld id="{9C527BFA-2C0E-4CEC-B6A5-913A56FEF4B4}" type="slidenum">
              <a:rPr lang="fr-CA" smtClean="0"/>
              <a:pPr/>
              <a:t>10</a:t>
            </a:fld>
            <a:endParaRPr lang="fr-CA"/>
          </a:p>
        </p:txBody>
      </p:sp>
      <p:sp>
        <p:nvSpPr>
          <p:cNvPr id="7" name="Freeform 1">
            <a:extLst>
              <a:ext uri="{FF2B5EF4-FFF2-40B4-BE49-F238E27FC236}">
                <a16:creationId xmlns:a16="http://schemas.microsoft.com/office/drawing/2014/main" id="{5F1F08D9-9CD0-5097-B7D8-BFA6D242ACCB}"/>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2A7ADF3F-E517-5EF9-23A8-AE0AF6E7D201}"/>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dirty="0">
                <a:latin typeface="Calibri"/>
                <a:ea typeface="Open Sans"/>
                <a:cs typeface="Calibri"/>
              </a:rPr>
              <a:t>DIGITALE WERKZEUGE FÜR INNOVATIONSMANAGEMENT</a:t>
            </a:r>
            <a:endParaRPr lang="en-US" dirty="0"/>
          </a:p>
        </p:txBody>
      </p:sp>
      <p:graphicFrame>
        <p:nvGraphicFramePr>
          <p:cNvPr id="8" name="Tabelle 7">
            <a:extLst>
              <a:ext uri="{FF2B5EF4-FFF2-40B4-BE49-F238E27FC236}">
                <a16:creationId xmlns:a16="http://schemas.microsoft.com/office/drawing/2014/main" id="{A49BA4D7-A842-5D3D-7D7B-EDD4BD0B4786}"/>
              </a:ext>
            </a:extLst>
          </p:cNvPr>
          <p:cNvGraphicFramePr>
            <a:graphicFrameLocks noGrp="1"/>
          </p:cNvGraphicFramePr>
          <p:nvPr>
            <p:extLst>
              <p:ext uri="{D42A27DB-BD31-4B8C-83A1-F6EECF244321}">
                <p14:modId xmlns:p14="http://schemas.microsoft.com/office/powerpoint/2010/main" val="2402574126"/>
              </p:ext>
            </p:extLst>
          </p:nvPr>
        </p:nvGraphicFramePr>
        <p:xfrm>
          <a:off x="426222" y="5441950"/>
          <a:ext cx="6707230" cy="4953000"/>
        </p:xfrm>
        <a:graphic>
          <a:graphicData uri="http://schemas.openxmlformats.org/drawingml/2006/table">
            <a:tbl>
              <a:tblPr firstRow="1" bandRow="1">
                <a:tableStyleId>{8799B23B-EC83-4686-B30A-512413B5E67A}</a:tableStyleId>
              </a:tblPr>
              <a:tblGrid>
                <a:gridCol w="2927230">
                  <a:extLst>
                    <a:ext uri="{9D8B030D-6E8A-4147-A177-3AD203B41FA5}">
                      <a16:colId xmlns:a16="http://schemas.microsoft.com/office/drawing/2014/main" val="546337762"/>
                    </a:ext>
                  </a:extLst>
                </a:gridCol>
                <a:gridCol w="1260000">
                  <a:extLst>
                    <a:ext uri="{9D8B030D-6E8A-4147-A177-3AD203B41FA5}">
                      <a16:colId xmlns:a16="http://schemas.microsoft.com/office/drawing/2014/main" val="1009009037"/>
                    </a:ext>
                  </a:extLst>
                </a:gridCol>
                <a:gridCol w="1260000">
                  <a:extLst>
                    <a:ext uri="{9D8B030D-6E8A-4147-A177-3AD203B41FA5}">
                      <a16:colId xmlns:a16="http://schemas.microsoft.com/office/drawing/2014/main" val="254807123"/>
                    </a:ext>
                  </a:extLst>
                </a:gridCol>
                <a:gridCol w="1260000">
                  <a:extLst>
                    <a:ext uri="{9D8B030D-6E8A-4147-A177-3AD203B41FA5}">
                      <a16:colId xmlns:a16="http://schemas.microsoft.com/office/drawing/2014/main" val="1766610793"/>
                    </a:ext>
                  </a:extLst>
                </a:gridCol>
              </a:tblGrid>
              <a:tr h="282743">
                <a:tc gridSpan="2">
                  <a:txBody>
                    <a:bodyPr/>
                    <a:lstStyle/>
                    <a:p>
                      <a:r>
                        <a:rPr lang="en-GB" sz="1100" dirty="0" err="1">
                          <a:solidFill>
                            <a:schemeClr val="tx1"/>
                          </a:solidFill>
                        </a:rPr>
                        <a:t>Ausgewählte</a:t>
                      </a:r>
                      <a:r>
                        <a:rPr lang="en-GB" sz="1100" dirty="0">
                          <a:solidFill>
                            <a:schemeClr val="tx1"/>
                          </a:solidFill>
                        </a:rPr>
                        <a:t> </a:t>
                      </a:r>
                      <a:r>
                        <a:rPr lang="en-GB" sz="1100" dirty="0" err="1">
                          <a:solidFill>
                            <a:schemeClr val="tx1"/>
                          </a:solidFill>
                        </a:rPr>
                        <a:t>Innovationsmanagement</a:t>
                      </a:r>
                      <a:r>
                        <a:rPr lang="en-GB" sz="1100" dirty="0">
                          <a:solidFill>
                            <a:schemeClr val="tx1"/>
                          </a:solidFill>
                        </a:rPr>
                        <a:t>-Phase:</a:t>
                      </a:r>
                    </a:p>
                  </a:txBody>
                  <a:tcPr anchor="ctr">
                    <a:solidFill>
                      <a:schemeClr val="bg2"/>
                    </a:solidFill>
                  </a:tcPr>
                </a:tc>
                <a:tc hMerge="1">
                  <a:txBody>
                    <a:bodyPr/>
                    <a:lstStyle/>
                    <a:p>
                      <a:endParaRPr lang="en-GB" sz="1100">
                        <a:solidFill>
                          <a:schemeClr val="bg1"/>
                        </a:solidFill>
                      </a:endParaRPr>
                    </a:p>
                  </a:txBody>
                  <a:tcPr anchor="ctr">
                    <a:solidFill>
                      <a:srgbClr val="8652A1"/>
                    </a:solidFill>
                  </a:tcPr>
                </a:tc>
                <a:tc gridSpan="2">
                  <a:txBody>
                    <a:bodyPr/>
                    <a:lstStyle/>
                    <a:p>
                      <a:endParaRPr lang="en-GB" sz="1100">
                        <a:solidFill>
                          <a:schemeClr val="tx1"/>
                        </a:solidFill>
                      </a:endParaRPr>
                    </a:p>
                  </a:txBody>
                  <a:tcPr anchor="ctr">
                    <a:solidFill>
                      <a:schemeClr val="bg2"/>
                    </a:solidFill>
                  </a:tcPr>
                </a:tc>
                <a:tc hMerge="1">
                  <a:txBody>
                    <a:bodyPr/>
                    <a:lstStyle/>
                    <a:p>
                      <a:endParaRPr lang="de-DE" sz="1100">
                        <a:solidFill>
                          <a:schemeClr val="bg1"/>
                        </a:solidFill>
                      </a:endParaRPr>
                    </a:p>
                  </a:txBody>
                  <a:tcPr anchor="ctr">
                    <a:solidFill>
                      <a:srgbClr val="8652A1"/>
                    </a:solidFill>
                  </a:tcPr>
                </a:tc>
                <a:extLst>
                  <a:ext uri="{0D108BD9-81ED-4DB2-BD59-A6C34878D82A}">
                    <a16:rowId xmlns:a16="http://schemas.microsoft.com/office/drawing/2014/main" val="1007572321"/>
                  </a:ext>
                </a:extLst>
              </a:tr>
              <a:tr h="282743">
                <a:tc>
                  <a:txBody>
                    <a:bodyPr/>
                    <a:lstStyle/>
                    <a:p>
                      <a:r>
                        <a:rPr lang="de-DE" sz="1100" b="1" dirty="0">
                          <a:solidFill>
                            <a:schemeClr val="bg1"/>
                          </a:solidFill>
                        </a:rPr>
                        <a:t>Kriterium</a:t>
                      </a:r>
                      <a:endParaRPr lang="en-GB" sz="1100" b="1" dirty="0">
                        <a:solidFill>
                          <a:schemeClr val="bg1"/>
                        </a:solidFill>
                      </a:endParaRPr>
                    </a:p>
                  </a:txBody>
                  <a:tcPr anchor="ctr">
                    <a:solidFill>
                      <a:srgbClr val="8652A1"/>
                    </a:solidFill>
                  </a:tcPr>
                </a:tc>
                <a:tc>
                  <a:txBody>
                    <a:bodyPr/>
                    <a:lstStyle/>
                    <a:p>
                      <a:r>
                        <a:rPr lang="de-DE" sz="1100" b="1" dirty="0">
                          <a:solidFill>
                            <a:schemeClr val="bg1"/>
                          </a:solidFill>
                        </a:rPr>
                        <a:t>(Tool 1)</a:t>
                      </a:r>
                      <a:endParaRPr lang="en-GB" sz="1100" b="1" dirty="0">
                        <a:solidFill>
                          <a:schemeClr val="bg1"/>
                        </a:solidFill>
                      </a:endParaRPr>
                    </a:p>
                  </a:txBody>
                  <a:tcPr anchor="ctr">
                    <a:solidFill>
                      <a:srgbClr val="8652A1"/>
                    </a:solidFill>
                  </a:tcPr>
                </a:tc>
                <a:tc>
                  <a:txBody>
                    <a:bodyPr/>
                    <a:lstStyle/>
                    <a:p>
                      <a:r>
                        <a:rPr lang="de-DE" sz="1100" b="1" dirty="0">
                          <a:solidFill>
                            <a:schemeClr val="bg1"/>
                          </a:solidFill>
                        </a:rPr>
                        <a:t>(Tool 2)</a:t>
                      </a:r>
                      <a:endParaRPr lang="en-GB" sz="1100" b="1" dirty="0">
                        <a:solidFill>
                          <a:schemeClr val="bg1"/>
                        </a:solidFill>
                      </a:endParaRPr>
                    </a:p>
                  </a:txBody>
                  <a:tcPr anchor="ctr">
                    <a:solidFill>
                      <a:srgbClr val="8652A1"/>
                    </a:solidFill>
                  </a:tcPr>
                </a:tc>
                <a:tc>
                  <a:txBody>
                    <a:bodyPr/>
                    <a:lstStyle/>
                    <a:p>
                      <a:r>
                        <a:rPr lang="de-DE" sz="1100" b="1" dirty="0">
                          <a:solidFill>
                            <a:schemeClr val="bg1"/>
                          </a:solidFill>
                        </a:rPr>
                        <a:t>(Tool 3)</a:t>
                      </a:r>
                    </a:p>
                  </a:txBody>
                  <a:tcPr anchor="ctr">
                    <a:solidFill>
                      <a:srgbClr val="8652A1"/>
                    </a:solidFill>
                  </a:tcPr>
                </a:tc>
                <a:extLst>
                  <a:ext uri="{0D108BD9-81ED-4DB2-BD59-A6C34878D82A}">
                    <a16:rowId xmlns:a16="http://schemas.microsoft.com/office/drawing/2014/main" val="1809768925"/>
                  </a:ext>
                </a:extLst>
              </a:tr>
              <a:tr h="777543">
                <a:tc>
                  <a:txBody>
                    <a:bodyPr/>
                    <a:lstStyle/>
                    <a:p>
                      <a:r>
                        <a:rPr lang="de-DE" sz="1100" b="1" dirty="0"/>
                        <a:t>Phasenaufgaben</a:t>
                      </a:r>
                      <a:br>
                        <a:rPr lang="de-DE" sz="1100" dirty="0"/>
                      </a:br>
                      <a:r>
                        <a:rPr lang="de-DE" sz="1100" dirty="0"/>
                        <a:t>Bei welchen </a:t>
                      </a:r>
                      <a:r>
                        <a:rPr lang="de-DE" sz="1100" b="1" dirty="0"/>
                        <a:t>konkreten Aufgaben (3. Ebene)</a:t>
                      </a:r>
                      <a:r>
                        <a:rPr lang="de-DE" sz="1100" dirty="0"/>
                        <a:t> innerhalb der ausgewählten Phase unterstützt es?</a:t>
                      </a:r>
                    </a:p>
                  </a:txBody>
                  <a:tcPr/>
                </a:tc>
                <a:tc>
                  <a:txBody>
                    <a:bodyPr/>
                    <a:lstStyle/>
                    <a:p>
                      <a:endParaRPr lang="en-GB" sz="1100"/>
                    </a:p>
                  </a:txBody>
                  <a:tcPr/>
                </a:tc>
                <a:tc>
                  <a:txBody>
                    <a:bodyPr/>
                    <a:lstStyle/>
                    <a:p>
                      <a:endParaRPr lang="en-GB" sz="1100" dirty="0"/>
                    </a:p>
                  </a:txBody>
                  <a:tcPr/>
                </a:tc>
                <a:tc>
                  <a:txBody>
                    <a:bodyPr/>
                    <a:lstStyle/>
                    <a:p>
                      <a:endParaRPr lang="en-GB" sz="1100" dirty="0"/>
                    </a:p>
                  </a:txBody>
                  <a:tcPr/>
                </a:tc>
                <a:extLst>
                  <a:ext uri="{0D108BD9-81ED-4DB2-BD59-A6C34878D82A}">
                    <a16:rowId xmlns:a16="http://schemas.microsoft.com/office/drawing/2014/main" val="3171462017"/>
                  </a:ext>
                </a:extLst>
              </a:tr>
              <a:tr h="777543">
                <a:tc>
                  <a:txBody>
                    <a:bodyPr/>
                    <a:lstStyle/>
                    <a:p>
                      <a:r>
                        <a:rPr lang="de-DE" sz="1100" b="1" dirty="0"/>
                        <a:t>Hauptfunktion</a:t>
                      </a:r>
                      <a:br>
                        <a:rPr lang="de-DE" sz="1100" dirty="0"/>
                      </a:br>
                      <a:r>
                        <a:rPr lang="de-DE" sz="1100" dirty="0"/>
                        <a:t>Was macht das Tool?</a:t>
                      </a:r>
                      <a:br>
                        <a:rPr lang="de-DE" sz="1100" dirty="0"/>
                      </a:br>
                      <a:r>
                        <a:rPr lang="de-DE" sz="1100" dirty="0"/>
                        <a:t>Welche Funktionen können in der ausgewählten Phase genutzt werden?</a:t>
                      </a:r>
                    </a:p>
                  </a:txBody>
                  <a:tcPr/>
                </a:tc>
                <a:tc>
                  <a:txBody>
                    <a:bodyPr/>
                    <a:lstStyle/>
                    <a:p>
                      <a:endParaRPr lang="en-GB" sz="1100"/>
                    </a:p>
                  </a:txBody>
                  <a:tcPr/>
                </a:tc>
                <a:tc>
                  <a:txBody>
                    <a:bodyPr/>
                    <a:lstStyle/>
                    <a:p>
                      <a:endParaRPr lang="en-GB" sz="1100"/>
                    </a:p>
                  </a:txBody>
                  <a:tcPr/>
                </a:tc>
                <a:tc>
                  <a:txBody>
                    <a:bodyPr/>
                    <a:lstStyle/>
                    <a:p>
                      <a:endParaRPr lang="en-GB" sz="1100" dirty="0"/>
                    </a:p>
                  </a:txBody>
                  <a:tcPr/>
                </a:tc>
                <a:extLst>
                  <a:ext uri="{0D108BD9-81ED-4DB2-BD59-A6C34878D82A}">
                    <a16:rowId xmlns:a16="http://schemas.microsoft.com/office/drawing/2014/main" val="1777838811"/>
                  </a:ext>
                </a:extLst>
              </a:tr>
              <a:tr h="748091">
                <a:tc>
                  <a:txBody>
                    <a:bodyPr/>
                    <a:lstStyle/>
                    <a:p>
                      <a:r>
                        <a:rPr lang="de-DE" sz="1100" b="1" dirty="0"/>
                        <a:t>Preisgestaltung</a:t>
                      </a:r>
                      <a:br>
                        <a:rPr lang="de-DE" sz="1100" dirty="0"/>
                      </a:br>
                      <a:r>
                        <a:rPr lang="de-DE" sz="1100" dirty="0"/>
                        <a:t>Kostenlos oder kostenpflichtig?</a:t>
                      </a:r>
                      <a:br>
                        <a:rPr lang="de-DE" sz="1100" dirty="0"/>
                      </a:br>
                      <a:r>
                        <a:rPr lang="de-DE" sz="1100" dirty="0"/>
                        <a:t>Welche Unterschiede gibt es zwischen der kostenlosen und der kostenpflichtigen Version?</a:t>
                      </a:r>
                    </a:p>
                  </a:txBody>
                  <a:tcPr/>
                </a:tc>
                <a:tc>
                  <a:txBody>
                    <a:bodyPr/>
                    <a:lstStyle/>
                    <a:p>
                      <a:endParaRPr lang="en-GB" sz="1100"/>
                    </a:p>
                  </a:txBody>
                  <a:tcPr/>
                </a:tc>
                <a:tc>
                  <a:txBody>
                    <a:bodyPr/>
                    <a:lstStyle/>
                    <a:p>
                      <a:endParaRPr lang="en-GB" sz="1100"/>
                    </a:p>
                  </a:txBody>
                  <a:tcPr/>
                </a:tc>
                <a:tc>
                  <a:txBody>
                    <a:bodyPr/>
                    <a:lstStyle/>
                    <a:p>
                      <a:endParaRPr lang="en-GB" sz="1100" dirty="0"/>
                    </a:p>
                  </a:txBody>
                  <a:tcPr/>
                </a:tc>
                <a:extLst>
                  <a:ext uri="{0D108BD9-81ED-4DB2-BD59-A6C34878D82A}">
                    <a16:rowId xmlns:a16="http://schemas.microsoft.com/office/drawing/2014/main" val="54049784"/>
                  </a:ext>
                </a:extLst>
              </a:tr>
              <a:tr h="748091">
                <a:tc>
                  <a:txBody>
                    <a:bodyPr/>
                    <a:lstStyle/>
                    <a:p>
                      <a:r>
                        <a:rPr lang="de-DE" sz="1100" b="1" dirty="0"/>
                        <a:t>Benutzerfreundlichkeit</a:t>
                      </a:r>
                      <a:br>
                        <a:rPr lang="de-DE" sz="1100" dirty="0"/>
                      </a:br>
                      <a:r>
                        <a:rPr lang="de-DE" sz="1100" dirty="0"/>
                        <a:t>Einfach zu bedienen?</a:t>
                      </a:r>
                      <a:br>
                        <a:rPr lang="de-DE" sz="1100" dirty="0"/>
                      </a:br>
                      <a:r>
                        <a:rPr lang="de-DE" sz="1100" dirty="0"/>
                        <a:t>Dauert es lange, das Tool zu verstehen?</a:t>
                      </a:r>
                      <a:endParaRPr lang="en-GB" sz="1100" dirty="0"/>
                    </a:p>
                  </a:txBody>
                  <a:tcPr/>
                </a:tc>
                <a:tc>
                  <a:txBody>
                    <a:bodyPr/>
                    <a:lstStyle/>
                    <a:p>
                      <a:endParaRPr lang="en-GB" sz="1100"/>
                    </a:p>
                  </a:txBody>
                  <a:tcPr/>
                </a:tc>
                <a:tc>
                  <a:txBody>
                    <a:bodyPr/>
                    <a:lstStyle/>
                    <a:p>
                      <a:endParaRPr lang="en-GB" sz="1100"/>
                    </a:p>
                  </a:txBody>
                  <a:tcPr/>
                </a:tc>
                <a:tc>
                  <a:txBody>
                    <a:bodyPr/>
                    <a:lstStyle/>
                    <a:p>
                      <a:endParaRPr lang="en-GB" sz="1100" dirty="0"/>
                    </a:p>
                  </a:txBody>
                  <a:tcPr/>
                </a:tc>
                <a:extLst>
                  <a:ext uri="{0D108BD9-81ED-4DB2-BD59-A6C34878D82A}">
                    <a16:rowId xmlns:a16="http://schemas.microsoft.com/office/drawing/2014/main" val="2574435232"/>
                  </a:ext>
                </a:extLst>
              </a:tr>
              <a:tr h="655587">
                <a:tc>
                  <a:txBody>
                    <a:bodyPr/>
                    <a:lstStyle/>
                    <a:p>
                      <a:r>
                        <a:rPr lang="de-DE" sz="1100" b="1" dirty="0"/>
                        <a:t>Am besten geeignet für</a:t>
                      </a:r>
                      <a:br>
                        <a:rPr lang="de-DE" sz="1100" dirty="0"/>
                      </a:br>
                      <a:r>
                        <a:rPr lang="de-DE" sz="1100" dirty="0"/>
                        <a:t>Welche Arten von Unternehmen/Teams profitieren am meisten?</a:t>
                      </a:r>
                      <a:endParaRPr lang="en-GB" sz="1100" dirty="0"/>
                    </a:p>
                  </a:txBody>
                  <a:tcPr/>
                </a:tc>
                <a:tc>
                  <a:txBody>
                    <a:bodyPr/>
                    <a:lstStyle/>
                    <a:p>
                      <a:endParaRPr lang="en-GB" sz="1100"/>
                    </a:p>
                  </a:txBody>
                  <a:tcPr/>
                </a:tc>
                <a:tc>
                  <a:txBody>
                    <a:bodyPr/>
                    <a:lstStyle/>
                    <a:p>
                      <a:endParaRPr lang="en-GB" sz="1100"/>
                    </a:p>
                  </a:txBody>
                  <a:tcPr/>
                </a:tc>
                <a:tc>
                  <a:txBody>
                    <a:bodyPr/>
                    <a:lstStyle/>
                    <a:p>
                      <a:endParaRPr lang="en-GB" sz="1100" dirty="0"/>
                    </a:p>
                  </a:txBody>
                  <a:tcPr/>
                </a:tc>
                <a:extLst>
                  <a:ext uri="{0D108BD9-81ED-4DB2-BD59-A6C34878D82A}">
                    <a16:rowId xmlns:a16="http://schemas.microsoft.com/office/drawing/2014/main" val="1065201480"/>
                  </a:ext>
                </a:extLst>
              </a:tr>
              <a:tr h="666750">
                <a:tc>
                  <a:txBody>
                    <a:bodyPr/>
                    <a:lstStyle/>
                    <a:p>
                      <a:r>
                        <a:rPr lang="de-DE" sz="1100" b="1" dirty="0"/>
                        <a:t>Unterstützung für Nachhaltigkeit &amp; Innovation</a:t>
                      </a:r>
                      <a:br>
                        <a:rPr lang="de-DE" sz="1100" dirty="0"/>
                      </a:br>
                      <a:r>
                        <a:rPr lang="de-DE" sz="1100" dirty="0"/>
                        <a:t>Verfügt es über spezielle Funktionen für Nachhaltigkeits- und Innovationsmanagement?</a:t>
                      </a:r>
                      <a:endParaRPr lang="en-GB" sz="1100" dirty="0"/>
                    </a:p>
                  </a:txBody>
                  <a:tcPr/>
                </a:tc>
                <a:tc>
                  <a:txBody>
                    <a:bodyPr/>
                    <a:lstStyle/>
                    <a:p>
                      <a:endParaRPr lang="en-GB" sz="1100"/>
                    </a:p>
                  </a:txBody>
                  <a:tcPr/>
                </a:tc>
                <a:tc>
                  <a:txBody>
                    <a:bodyPr/>
                    <a:lstStyle/>
                    <a:p>
                      <a:endParaRPr lang="en-GB" sz="1100"/>
                    </a:p>
                  </a:txBody>
                  <a:tcPr/>
                </a:tc>
                <a:tc>
                  <a:txBody>
                    <a:bodyPr/>
                    <a:lstStyle/>
                    <a:p>
                      <a:endParaRPr lang="en-GB" sz="1100" dirty="0"/>
                    </a:p>
                  </a:txBody>
                  <a:tcPr/>
                </a:tc>
                <a:extLst>
                  <a:ext uri="{0D108BD9-81ED-4DB2-BD59-A6C34878D82A}">
                    <a16:rowId xmlns:a16="http://schemas.microsoft.com/office/drawing/2014/main" val="73739589"/>
                  </a:ext>
                </a:extLst>
              </a:tr>
            </a:tbl>
          </a:graphicData>
        </a:graphic>
      </p:graphicFrame>
    </p:spTree>
    <p:extLst>
      <p:ext uri="{BB962C8B-B14F-4D97-AF65-F5344CB8AC3E}">
        <p14:creationId xmlns:p14="http://schemas.microsoft.com/office/powerpoint/2010/main" val="15654191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2B517A-15D7-DD6D-96D0-20DD340E0C71}"/>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357A1F0-E176-5A74-84CC-C01FE8A8E007}"/>
              </a:ext>
            </a:extLst>
          </p:cNvPr>
          <p:cNvSpPr>
            <a:spLocks noGrp="1"/>
          </p:cNvSpPr>
          <p:nvPr>
            <p:ph type="sldNum" sz="quarter" idx="4"/>
          </p:nvPr>
        </p:nvSpPr>
        <p:spPr/>
        <p:txBody>
          <a:bodyPr/>
          <a:lstStyle/>
          <a:p>
            <a:fld id="{9C527BFA-2C0E-4CEC-B6A5-913A56FEF4B4}" type="slidenum">
              <a:rPr lang="fr-CA" smtClean="0"/>
              <a:pPr/>
              <a:t>11</a:t>
            </a:fld>
            <a:endParaRPr lang="fr-CA"/>
          </a:p>
        </p:txBody>
      </p:sp>
      <p:sp>
        <p:nvSpPr>
          <p:cNvPr id="7" name="Freeform 1">
            <a:extLst>
              <a:ext uri="{FF2B5EF4-FFF2-40B4-BE49-F238E27FC236}">
                <a16:creationId xmlns:a16="http://schemas.microsoft.com/office/drawing/2014/main" id="{3AC77985-03F5-1530-0F8E-F93FFE77000D}"/>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0FDB2884-7049-219A-3E23-1EFE43B2507E}"/>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dirty="0">
                <a:latin typeface="Calibri"/>
                <a:ea typeface="Open Sans"/>
                <a:cs typeface="Calibri"/>
              </a:rPr>
              <a:t>DIGITALE WERKZEUGE FÜR INNOVATIONSMANAGEMENT</a:t>
            </a:r>
            <a:endParaRPr lang="en-US" dirty="0"/>
          </a:p>
        </p:txBody>
      </p:sp>
      <p:sp>
        <p:nvSpPr>
          <p:cNvPr id="11" name="Textplatzhalter 10">
            <a:extLst>
              <a:ext uri="{FF2B5EF4-FFF2-40B4-BE49-F238E27FC236}">
                <a16:creationId xmlns:a16="http://schemas.microsoft.com/office/drawing/2014/main" id="{28C7AD86-5080-C093-FE09-0FA1942BF86D}"/>
              </a:ext>
            </a:extLst>
          </p:cNvPr>
          <p:cNvSpPr>
            <a:spLocks noGrp="1"/>
          </p:cNvSpPr>
          <p:nvPr>
            <p:ph type="body" sz="quarter" idx="64"/>
          </p:nvPr>
        </p:nvSpPr>
        <p:spPr>
          <a:xfrm>
            <a:off x="697281" y="1599143"/>
            <a:ext cx="6706229" cy="9092670"/>
          </a:xfrm>
        </p:spPr>
        <p:txBody>
          <a:bodyPr numCol="1"/>
          <a:lstStyle/>
          <a:p>
            <a:pPr algn="just"/>
            <a:r>
              <a:rPr lang="en-GB" sz="1600" b="1" dirty="0">
                <a:solidFill>
                  <a:srgbClr val="8652A1"/>
                </a:solidFill>
              </a:rPr>
              <a:t>Schritt 3: </a:t>
            </a:r>
            <a:r>
              <a:rPr lang="en-GB" sz="1600" b="1" dirty="0" err="1">
                <a:solidFill>
                  <a:srgbClr val="8652A1"/>
                </a:solidFill>
              </a:rPr>
              <a:t>Erstellen</a:t>
            </a:r>
            <a:r>
              <a:rPr lang="en-GB" sz="1600" b="1" dirty="0">
                <a:solidFill>
                  <a:srgbClr val="8652A1"/>
                </a:solidFill>
              </a:rPr>
              <a:t> Sie </a:t>
            </a:r>
            <a:r>
              <a:rPr lang="en-GB" sz="1600" b="1" dirty="0" err="1">
                <a:solidFill>
                  <a:srgbClr val="8652A1"/>
                </a:solidFill>
              </a:rPr>
              <a:t>eine</a:t>
            </a:r>
            <a:r>
              <a:rPr lang="en-GB" sz="1600" b="1" dirty="0">
                <a:solidFill>
                  <a:srgbClr val="8652A1"/>
                </a:solidFill>
              </a:rPr>
              <a:t> </a:t>
            </a:r>
            <a:r>
              <a:rPr lang="en-GB" sz="1600" b="1" dirty="0" err="1">
                <a:solidFill>
                  <a:srgbClr val="8652A1"/>
                </a:solidFill>
              </a:rPr>
              <a:t>Inforgrafik</a:t>
            </a:r>
            <a:endParaRPr lang="en-GB" sz="1600" b="1" dirty="0">
              <a:solidFill>
                <a:srgbClr val="8652A1"/>
              </a:solidFill>
            </a:endParaRPr>
          </a:p>
          <a:p>
            <a:pPr algn="just"/>
            <a:r>
              <a:rPr lang="de-DE" dirty="0"/>
              <a:t>Verwenden Sie Online-Tools, um Ihre Infografik zu erstellen, z. B.:</a:t>
            </a:r>
          </a:p>
          <a:p>
            <a:pPr marL="171450" indent="-171450" algn="just">
              <a:buClr>
                <a:srgbClr val="0B1430"/>
              </a:buClr>
              <a:buFont typeface="Wingdings" panose="05000000000000000000" pitchFamily="2" charset="2"/>
              <a:buChar char="q"/>
            </a:pPr>
            <a:r>
              <a:rPr lang="en-GB" b="1" dirty="0">
                <a:solidFill>
                  <a:srgbClr val="29C5F4"/>
                </a:solidFill>
                <a:hlinkClick r:id="rId2">
                  <a:extLst>
                    <a:ext uri="{A12FA001-AC4F-418D-AE19-62706E023703}">
                      <ahyp:hlinkClr xmlns:ahyp="http://schemas.microsoft.com/office/drawing/2018/hyperlinkcolor" val="tx"/>
                    </a:ext>
                  </a:extLst>
                </a:hlinkClick>
              </a:rPr>
              <a:t>Canva</a:t>
            </a:r>
            <a:r>
              <a:rPr lang="en-GB" dirty="0"/>
              <a:t> – </a:t>
            </a:r>
            <a:r>
              <a:rPr lang="en-GB" dirty="0" err="1"/>
              <a:t>Benutzerfreundlich</a:t>
            </a:r>
            <a:r>
              <a:rPr lang="en-GB" dirty="0"/>
              <a:t>, </a:t>
            </a:r>
            <a:r>
              <a:rPr lang="en-GB" dirty="0" err="1"/>
              <a:t>kostenlose</a:t>
            </a:r>
            <a:r>
              <a:rPr lang="en-GB" dirty="0"/>
              <a:t> </a:t>
            </a:r>
            <a:r>
              <a:rPr lang="en-GB" dirty="0" err="1"/>
              <a:t>Vorlagen</a:t>
            </a:r>
            <a:r>
              <a:rPr lang="en-GB" dirty="0"/>
              <a:t>.</a:t>
            </a:r>
          </a:p>
          <a:p>
            <a:pPr marL="171450" indent="-171450" algn="just">
              <a:buClr>
                <a:srgbClr val="0B1430"/>
              </a:buClr>
              <a:buFont typeface="Wingdings" panose="05000000000000000000" pitchFamily="2" charset="2"/>
              <a:buChar char="q"/>
            </a:pPr>
            <a:r>
              <a:rPr lang="en-GB" b="1" dirty="0">
                <a:solidFill>
                  <a:srgbClr val="29C5F4"/>
                </a:solidFill>
                <a:hlinkClick r:id="rId3">
                  <a:extLst>
                    <a:ext uri="{A12FA001-AC4F-418D-AE19-62706E023703}">
                      <ahyp:hlinkClr xmlns:ahyp="http://schemas.microsoft.com/office/drawing/2018/hyperlinkcolor" val="tx"/>
                    </a:ext>
                  </a:extLst>
                </a:hlinkClick>
              </a:rPr>
              <a:t>Piktochart</a:t>
            </a:r>
            <a:r>
              <a:rPr lang="en-GB" dirty="0"/>
              <a:t> – Gut für </a:t>
            </a:r>
            <a:r>
              <a:rPr lang="en-GB" dirty="0" err="1"/>
              <a:t>visuelle</a:t>
            </a:r>
            <a:r>
              <a:rPr lang="en-GB" dirty="0"/>
              <a:t> </a:t>
            </a:r>
            <a:r>
              <a:rPr lang="en-GB" dirty="0" err="1"/>
              <a:t>Vergleiche</a:t>
            </a:r>
            <a:r>
              <a:rPr lang="en-GB" dirty="0"/>
              <a:t>.</a:t>
            </a:r>
          </a:p>
          <a:p>
            <a:pPr marL="171450" indent="-171450" algn="just">
              <a:buFont typeface="Wingdings" panose="05000000000000000000" pitchFamily="2" charset="2"/>
              <a:buChar char="q"/>
            </a:pPr>
            <a:r>
              <a:rPr lang="en-GB" b="1" dirty="0"/>
              <a:t>PowerPoint</a:t>
            </a:r>
            <a:r>
              <a:rPr lang="en-GB" dirty="0"/>
              <a:t> – </a:t>
            </a:r>
            <a:r>
              <a:rPr lang="de-DE" dirty="0"/>
              <a:t>Anpassbares Design mit SmartArt-Funktion (unter Menü „Einfügen“).</a:t>
            </a:r>
          </a:p>
          <a:p>
            <a:pPr algn="just"/>
            <a:endParaRPr lang="de-DE" dirty="0"/>
          </a:p>
          <a:p>
            <a:pPr algn="just"/>
            <a:r>
              <a:rPr lang="de-DE" dirty="0"/>
              <a:t>Ihre Infografik sollte Folgendes enthalten:</a:t>
            </a:r>
          </a:p>
          <a:p>
            <a:pPr marL="171450" indent="-171450" algn="just">
              <a:buFont typeface="Wingdings" panose="05000000000000000000" pitchFamily="2" charset="2"/>
              <a:buChar char="q"/>
            </a:pPr>
            <a:r>
              <a:rPr lang="de-DE" b="1" dirty="0"/>
              <a:t>Titel:</a:t>
            </a:r>
            <a:r>
              <a:rPr lang="de-DE" dirty="0"/>
              <a:t> Die ausgewählte Innovationsphase und die Tools.</a:t>
            </a:r>
          </a:p>
          <a:p>
            <a:pPr marL="171450" indent="-171450" algn="just">
              <a:buFont typeface="Wingdings" panose="05000000000000000000" pitchFamily="2" charset="2"/>
              <a:buChar char="q"/>
            </a:pPr>
            <a:r>
              <a:rPr lang="de-DE" b="1" dirty="0"/>
              <a:t>Hauptfunktionen:</a:t>
            </a:r>
            <a:r>
              <a:rPr lang="de-DE" dirty="0"/>
              <a:t> Kurzbeschreibung, wie jedes Tool funktioniert.</a:t>
            </a:r>
          </a:p>
          <a:p>
            <a:pPr marL="171450" indent="-171450" algn="just">
              <a:buFont typeface="Wingdings" panose="05000000000000000000" pitchFamily="2" charset="2"/>
              <a:buChar char="q"/>
            </a:pPr>
            <a:r>
              <a:rPr lang="de-DE" b="1" dirty="0"/>
              <a:t>Vergleichstabelle:</a:t>
            </a:r>
            <a:r>
              <a:rPr lang="de-DE" dirty="0"/>
              <a:t> Stärken und Schwächen basierend auf den in Schritt 2 bewerteten Kriterien.</a:t>
            </a:r>
          </a:p>
          <a:p>
            <a:pPr marL="171450" indent="-171450" algn="just">
              <a:buFont typeface="Wingdings" panose="05000000000000000000" pitchFamily="2" charset="2"/>
              <a:buChar char="q"/>
            </a:pPr>
            <a:r>
              <a:rPr lang="de-DE" b="1" dirty="0"/>
              <a:t>Visuals/Screenshots:</a:t>
            </a:r>
            <a:r>
              <a:rPr lang="de-DE" dirty="0"/>
              <a:t> Beispiele, wie die Tools in der Praxis aussehen.</a:t>
            </a:r>
          </a:p>
          <a:p>
            <a:pPr marL="171450" indent="-171450" algn="just">
              <a:buFont typeface="Wingdings" panose="05000000000000000000" pitchFamily="2" charset="2"/>
              <a:buChar char="q"/>
            </a:pPr>
            <a:r>
              <a:rPr lang="de-DE" b="1" dirty="0"/>
              <a:t>Reflexion:</a:t>
            </a:r>
            <a:r>
              <a:rPr lang="de-DE" dirty="0"/>
              <a:t> Wie helfen diese Tools Unternehmen dabei, nachhaltige Logistiklösungen umzusetzen oder zu managen?</a:t>
            </a:r>
          </a:p>
          <a:p>
            <a:pPr algn="just"/>
            <a:r>
              <a:rPr lang="de-DE" dirty="0"/>
              <a:t>So könnte eine Infografik aussehen:</a:t>
            </a:r>
          </a:p>
          <a:p>
            <a:pPr algn="just"/>
            <a:endParaRPr lang="en-GB" dirty="0">
              <a:highlight>
                <a:srgbClr val="FFFF00"/>
              </a:highlight>
            </a:endParaRPr>
          </a:p>
          <a:p>
            <a:pPr algn="just"/>
            <a:endParaRPr lang="en-GB" dirty="0">
              <a:highlight>
                <a:srgbClr val="FFFF00"/>
              </a:highlight>
            </a:endParaRPr>
          </a:p>
          <a:p>
            <a:pPr algn="just"/>
            <a:endParaRPr lang="en-GB" dirty="0">
              <a:highlight>
                <a:srgbClr val="FFFF00"/>
              </a:highlight>
            </a:endParaRPr>
          </a:p>
          <a:p>
            <a:pPr algn="just"/>
            <a:endParaRPr lang="en-GB" dirty="0">
              <a:highlight>
                <a:srgbClr val="FFFF00"/>
              </a:highlight>
            </a:endParaRPr>
          </a:p>
          <a:p>
            <a:pPr algn="just"/>
            <a:endParaRPr lang="en-GB" dirty="0">
              <a:highlight>
                <a:srgbClr val="FFFF00"/>
              </a:highlight>
            </a:endParaRPr>
          </a:p>
          <a:p>
            <a:pPr algn="just"/>
            <a:endParaRPr lang="en-GB" dirty="0">
              <a:highlight>
                <a:srgbClr val="FFFF00"/>
              </a:highlight>
            </a:endParaRPr>
          </a:p>
          <a:p>
            <a:pPr algn="just"/>
            <a:endParaRPr lang="en-GB" dirty="0">
              <a:highlight>
                <a:srgbClr val="FFFF00"/>
              </a:highlight>
            </a:endParaRPr>
          </a:p>
          <a:p>
            <a:pPr algn="just"/>
            <a:endParaRPr lang="en-GB" dirty="0">
              <a:highlight>
                <a:srgbClr val="FFFF00"/>
              </a:highlight>
            </a:endParaRPr>
          </a:p>
          <a:p>
            <a:pPr algn="just"/>
            <a:endParaRPr lang="en-GB" dirty="0">
              <a:highlight>
                <a:srgbClr val="FFFF00"/>
              </a:highlight>
            </a:endParaRPr>
          </a:p>
          <a:p>
            <a:pPr algn="just"/>
            <a:endParaRPr lang="en-GB" dirty="0">
              <a:highlight>
                <a:srgbClr val="FFFF00"/>
              </a:highlight>
            </a:endParaRPr>
          </a:p>
          <a:p>
            <a:pPr algn="just"/>
            <a:endParaRPr lang="en-GB" dirty="0">
              <a:highlight>
                <a:srgbClr val="FFFF00"/>
              </a:highlight>
            </a:endParaRPr>
          </a:p>
          <a:p>
            <a:pPr algn="just"/>
            <a:endParaRPr lang="en-GB" dirty="0">
              <a:highlight>
                <a:srgbClr val="FFFF00"/>
              </a:highlight>
            </a:endParaRPr>
          </a:p>
          <a:p>
            <a:pPr algn="just"/>
            <a:endParaRPr lang="en-GB" dirty="0">
              <a:highlight>
                <a:srgbClr val="FFFF00"/>
              </a:highlight>
            </a:endParaRPr>
          </a:p>
          <a:p>
            <a:pPr algn="just"/>
            <a:endParaRPr lang="en-GB" dirty="0">
              <a:highlight>
                <a:srgbClr val="FFFF00"/>
              </a:highlight>
            </a:endParaRPr>
          </a:p>
          <a:p>
            <a:pPr algn="just"/>
            <a:endParaRPr lang="en-GB" dirty="0">
              <a:highlight>
                <a:srgbClr val="FFFF00"/>
              </a:highlight>
            </a:endParaRPr>
          </a:p>
          <a:p>
            <a:pPr algn="just"/>
            <a:endParaRPr lang="en-GB" dirty="0">
              <a:highlight>
                <a:srgbClr val="FFFF00"/>
              </a:highlight>
            </a:endParaRPr>
          </a:p>
          <a:p>
            <a:pPr algn="just"/>
            <a:endParaRPr lang="en-GB" dirty="0">
              <a:highlight>
                <a:srgbClr val="FFFF00"/>
              </a:highlight>
            </a:endParaRPr>
          </a:p>
          <a:p>
            <a:pPr algn="just"/>
            <a:endParaRPr lang="en-GB" dirty="0">
              <a:highlight>
                <a:srgbClr val="FFFF00"/>
              </a:highlight>
            </a:endParaRPr>
          </a:p>
          <a:p>
            <a:pPr algn="just"/>
            <a:endParaRPr lang="en-GB" dirty="0">
              <a:highlight>
                <a:srgbClr val="FFFF00"/>
              </a:highlight>
            </a:endParaRPr>
          </a:p>
          <a:p>
            <a:pPr algn="just"/>
            <a:endParaRPr lang="en-GB" sz="800" b="1" dirty="0">
              <a:solidFill>
                <a:srgbClr val="8652A1"/>
              </a:solidFill>
            </a:endParaRPr>
          </a:p>
          <a:p>
            <a:pPr algn="just"/>
            <a:r>
              <a:rPr lang="en-GB" sz="1600" b="1" dirty="0">
                <a:solidFill>
                  <a:srgbClr val="8652A1"/>
                </a:solidFill>
              </a:rPr>
              <a:t>Schritt 4: </a:t>
            </a:r>
            <a:r>
              <a:rPr lang="en-GB" sz="1600" b="1" dirty="0" err="1">
                <a:solidFill>
                  <a:srgbClr val="8652A1"/>
                </a:solidFill>
              </a:rPr>
              <a:t>Präsentieren</a:t>
            </a:r>
            <a:r>
              <a:rPr lang="en-GB" sz="1600" b="1" dirty="0">
                <a:solidFill>
                  <a:srgbClr val="8652A1"/>
                </a:solidFill>
              </a:rPr>
              <a:t> Sie </a:t>
            </a:r>
            <a:r>
              <a:rPr lang="en-GB" sz="1600" b="1" dirty="0" err="1">
                <a:solidFill>
                  <a:srgbClr val="8652A1"/>
                </a:solidFill>
              </a:rPr>
              <a:t>Ihre</a:t>
            </a:r>
            <a:r>
              <a:rPr lang="en-GB" sz="1600" b="1" dirty="0">
                <a:solidFill>
                  <a:srgbClr val="8652A1"/>
                </a:solidFill>
              </a:rPr>
              <a:t> </a:t>
            </a:r>
            <a:r>
              <a:rPr lang="en-GB" sz="1600" b="1" dirty="0" err="1">
                <a:solidFill>
                  <a:srgbClr val="8652A1"/>
                </a:solidFill>
              </a:rPr>
              <a:t>Ergebnisse</a:t>
            </a:r>
            <a:endParaRPr lang="en-GB" sz="1600" b="1" dirty="0">
              <a:solidFill>
                <a:srgbClr val="8652A1"/>
              </a:solidFill>
            </a:endParaRPr>
          </a:p>
          <a:p>
            <a:pPr algn="just"/>
            <a:r>
              <a:rPr lang="de-DE" dirty="0"/>
              <a:t>Ihre Gruppe wird:</a:t>
            </a:r>
          </a:p>
          <a:p>
            <a:pPr marL="171450" indent="-171450" algn="just">
              <a:buFont typeface="Wingdings" panose="05000000000000000000" pitchFamily="2" charset="2"/>
              <a:buChar char="q"/>
            </a:pPr>
            <a:r>
              <a:rPr lang="de-DE" dirty="0"/>
              <a:t>Die erstellte Infografik kurz vorstellen (3–5 Minuten).</a:t>
            </a:r>
          </a:p>
          <a:p>
            <a:pPr marL="171450" indent="-171450" algn="just">
              <a:buFont typeface="Wingdings" panose="05000000000000000000" pitchFamily="2" charset="2"/>
              <a:buChar char="q"/>
            </a:pPr>
            <a:r>
              <a:rPr lang="de-DE" dirty="0"/>
              <a:t>Erklären, wie die Tools das Innovationsmanagement unterstützen.</a:t>
            </a:r>
          </a:p>
          <a:p>
            <a:pPr marL="171450" indent="-171450" algn="just">
              <a:buFont typeface="Wingdings" panose="05000000000000000000" pitchFamily="2" charset="2"/>
              <a:buChar char="q"/>
            </a:pPr>
            <a:r>
              <a:rPr lang="de-DE" dirty="0"/>
              <a:t>Ihre Reflexion zur Benutzerfreundlichkeit und Wirkung der Tools diskutieren, insbesondere für die Umsetzung nachhaltiger Logistik.</a:t>
            </a:r>
          </a:p>
          <a:p>
            <a:pPr algn="just"/>
            <a:endParaRPr lang="de-DE" dirty="0"/>
          </a:p>
          <a:p>
            <a:pPr algn="just"/>
            <a:r>
              <a:rPr lang="de-DE" dirty="0"/>
              <a:t>Seien Sie vorbereitet, folgende Punkte zu besprechen:</a:t>
            </a:r>
          </a:p>
          <a:p>
            <a:pPr marL="171450" indent="-171450" algn="just">
              <a:buFont typeface="Wingdings" panose="05000000000000000000" pitchFamily="2" charset="2"/>
              <a:buChar char="q"/>
            </a:pPr>
            <a:r>
              <a:rPr lang="de-DE" dirty="0"/>
              <a:t>Welches Tool war am effektivsten für Ihre Innovationsphase? Warum?</a:t>
            </a:r>
          </a:p>
          <a:p>
            <a:pPr marL="171450" indent="-171450" algn="just">
              <a:buFont typeface="Wingdings" panose="05000000000000000000" pitchFamily="2" charset="2"/>
              <a:buChar char="q"/>
            </a:pPr>
            <a:r>
              <a:rPr lang="de-DE" dirty="0"/>
              <a:t>Haben Sie Einschränkungen der Tools bei der Bewältigung von Nachhaltigkeitsherausforderungen festgestellt?</a:t>
            </a:r>
          </a:p>
          <a:p>
            <a:pPr marL="171450" indent="-171450" algn="just">
              <a:buFont typeface="Wingdings" panose="05000000000000000000" pitchFamily="2" charset="2"/>
              <a:buChar char="q"/>
            </a:pPr>
            <a:r>
              <a:rPr lang="de-DE" dirty="0"/>
              <a:t>Wie könnten Unternehmen diese Tools besser in ihre Prozesse integrieren?</a:t>
            </a:r>
          </a:p>
          <a:p>
            <a:pPr algn="just"/>
            <a:endParaRPr lang="en-GB" dirty="0"/>
          </a:p>
          <a:p>
            <a:pPr algn="just"/>
            <a:r>
              <a:rPr lang="de-DE" sz="1600" b="1" dirty="0">
                <a:solidFill>
                  <a:srgbClr val="8652A1"/>
                </a:solidFill>
                <a:latin typeface="Calibri"/>
                <a:ea typeface="Open Sans"/>
                <a:cs typeface="Calibri"/>
              </a:rPr>
              <a:t>Schritt 5: Evaluationsfragebogen</a:t>
            </a:r>
            <a:endParaRPr lang="de-DE" b="1" dirty="0"/>
          </a:p>
          <a:p>
            <a:pPr algn="just"/>
            <a:r>
              <a:rPr lang="de-DE" dirty="0"/>
              <a:t>Nach Abschluss des Moduls beantworten Sie </a:t>
            </a:r>
            <a:r>
              <a:rPr lang="de-DE"/>
              <a:t>einen kurzen </a:t>
            </a:r>
            <a:r>
              <a:rPr lang="de-DE" dirty="0"/>
              <a:t>Evaluationsfragebogen, um zu </a:t>
            </a:r>
          </a:p>
          <a:p>
            <a:pPr algn="just"/>
            <a:r>
              <a:rPr lang="de-DE" dirty="0"/>
              <a:t>beurteilen, was Sie über Digitalisierung des Innovationsmanagements und Nachhaltigkeit gelernt haben.</a:t>
            </a:r>
          </a:p>
          <a:p>
            <a:pPr marL="171450" indent="-171450" algn="just">
              <a:buFont typeface="Wingdings" panose="05000000000000000000" pitchFamily="2" charset="2"/>
              <a:buChar char="q"/>
            </a:pPr>
            <a:r>
              <a:rPr lang="de-DE" dirty="0"/>
              <a:t>Greifen Sie auf das Online-Formular zu (Link vom Lehrer bereitgestellt).</a:t>
            </a:r>
          </a:p>
          <a:p>
            <a:pPr marL="171450" indent="-171450" algn="just">
              <a:buFont typeface="Wingdings" panose="05000000000000000000" pitchFamily="2" charset="2"/>
              <a:buChar char="q"/>
            </a:pPr>
            <a:r>
              <a:rPr lang="de-DE" dirty="0"/>
              <a:t>Beantworten Sie den Fragebogen.</a:t>
            </a:r>
          </a:p>
          <a:p>
            <a:pPr marL="171450" indent="-171450" algn="just">
              <a:buFont typeface="Wingdings" panose="05000000000000000000" pitchFamily="2" charset="2"/>
              <a:buChar char="q"/>
            </a:pPr>
            <a:r>
              <a:rPr lang="de-DE" dirty="0"/>
              <a:t>Reichen Sie Ihre Antworten vor dem vom Lehrer festgelegten Termin ein.</a:t>
            </a:r>
          </a:p>
          <a:p>
            <a:pPr algn="just"/>
            <a:endParaRPr lang="en-GB" dirty="0"/>
          </a:p>
        </p:txBody>
      </p:sp>
      <p:pic>
        <p:nvPicPr>
          <p:cNvPr id="3" name="Grafik 2">
            <a:extLst>
              <a:ext uri="{FF2B5EF4-FFF2-40B4-BE49-F238E27FC236}">
                <a16:creationId xmlns:a16="http://schemas.microsoft.com/office/drawing/2014/main" id="{9FD2EDA9-D8D8-D5B6-787B-F3A9234E0C99}"/>
              </a:ext>
            </a:extLst>
          </p:cNvPr>
          <p:cNvPicPr>
            <a:picLocks noChangeAspect="1"/>
          </p:cNvPicPr>
          <p:nvPr/>
        </p:nvPicPr>
        <p:blipFill>
          <a:blip r:embed="rId4"/>
          <a:stretch>
            <a:fillRect/>
          </a:stretch>
        </p:blipFill>
        <p:spPr>
          <a:xfrm>
            <a:off x="773795" y="4102799"/>
            <a:ext cx="2796150" cy="3233367"/>
          </a:xfrm>
          <a:prstGeom prst="rect">
            <a:avLst/>
          </a:prstGeom>
        </p:spPr>
      </p:pic>
      <p:pic>
        <p:nvPicPr>
          <p:cNvPr id="6" name="Grafik 5">
            <a:extLst>
              <a:ext uri="{FF2B5EF4-FFF2-40B4-BE49-F238E27FC236}">
                <a16:creationId xmlns:a16="http://schemas.microsoft.com/office/drawing/2014/main" id="{84770F8A-3818-3117-9A90-773C3A1D03BB}"/>
              </a:ext>
            </a:extLst>
          </p:cNvPr>
          <p:cNvPicPr>
            <a:picLocks noChangeAspect="1"/>
          </p:cNvPicPr>
          <p:nvPr/>
        </p:nvPicPr>
        <p:blipFill>
          <a:blip r:embed="rId5"/>
          <a:stretch>
            <a:fillRect/>
          </a:stretch>
        </p:blipFill>
        <p:spPr>
          <a:xfrm>
            <a:off x="3646459" y="4102799"/>
            <a:ext cx="1357404" cy="3233367"/>
          </a:xfrm>
          <a:prstGeom prst="rect">
            <a:avLst/>
          </a:prstGeom>
        </p:spPr>
      </p:pic>
      <p:pic>
        <p:nvPicPr>
          <p:cNvPr id="9" name="Grafik 8">
            <a:extLst>
              <a:ext uri="{FF2B5EF4-FFF2-40B4-BE49-F238E27FC236}">
                <a16:creationId xmlns:a16="http://schemas.microsoft.com/office/drawing/2014/main" id="{9B432033-5E1B-51AA-156D-6D1D81CC7BEE}"/>
              </a:ext>
            </a:extLst>
          </p:cNvPr>
          <p:cNvPicPr>
            <a:picLocks noChangeAspect="1"/>
          </p:cNvPicPr>
          <p:nvPr/>
        </p:nvPicPr>
        <p:blipFill>
          <a:blip r:embed="rId6"/>
          <a:stretch>
            <a:fillRect/>
          </a:stretch>
        </p:blipFill>
        <p:spPr>
          <a:xfrm>
            <a:off x="5080377" y="4102799"/>
            <a:ext cx="1395185" cy="3233367"/>
          </a:xfrm>
          <a:prstGeom prst="rect">
            <a:avLst/>
          </a:prstGeom>
        </p:spPr>
      </p:pic>
    </p:spTree>
    <p:extLst>
      <p:ext uri="{BB962C8B-B14F-4D97-AF65-F5344CB8AC3E}">
        <p14:creationId xmlns:p14="http://schemas.microsoft.com/office/powerpoint/2010/main" val="3818977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B8BE4A-1222-62A3-5BBA-6700B8700C7B}"/>
              </a:ext>
            </a:extLst>
          </p:cNvPr>
          <p:cNvSpPr>
            <a:spLocks noGrp="1"/>
          </p:cNvSpPr>
          <p:nvPr>
            <p:ph type="body" sz="quarter" idx="14"/>
          </p:nvPr>
        </p:nvSpPr>
        <p:spPr/>
        <p:txBody>
          <a:bodyPr/>
          <a:lstStyle/>
          <a:p>
            <a:r>
              <a:rPr lang="en-GB" sz="8800" dirty="0"/>
              <a:t>WOCHE 4</a:t>
            </a:r>
          </a:p>
        </p:txBody>
      </p:sp>
      <p:sp>
        <p:nvSpPr>
          <p:cNvPr id="3" name="Slide Number Placeholder 2">
            <a:extLst>
              <a:ext uri="{FF2B5EF4-FFF2-40B4-BE49-F238E27FC236}">
                <a16:creationId xmlns:a16="http://schemas.microsoft.com/office/drawing/2014/main" id="{676C92F3-3C6D-200E-07F8-ED045D2C0EF0}"/>
              </a:ext>
            </a:extLst>
          </p:cNvPr>
          <p:cNvSpPr>
            <a:spLocks noGrp="1"/>
          </p:cNvSpPr>
          <p:nvPr>
            <p:ph type="sldNum" sz="quarter" idx="4"/>
          </p:nvPr>
        </p:nvSpPr>
        <p:spPr/>
        <p:txBody>
          <a:bodyPr/>
          <a:lstStyle/>
          <a:p>
            <a:fld id="{9C527BFA-2C0E-4CEC-B6A5-913A56FEF4B4}" type="slidenum">
              <a:rPr lang="fr-CA" smtClean="0"/>
              <a:pPr/>
              <a:t>2</a:t>
            </a:fld>
            <a:endParaRPr lang="fr-CA"/>
          </a:p>
        </p:txBody>
      </p:sp>
      <p:pic>
        <p:nvPicPr>
          <p:cNvPr id="5" name="Picture Placeholder 20">
            <a:extLst>
              <a:ext uri="{FF2B5EF4-FFF2-40B4-BE49-F238E27FC236}">
                <a16:creationId xmlns:a16="http://schemas.microsoft.com/office/drawing/2014/main" id="{4A361129-3B53-46BC-C533-B82A6F352ED6}"/>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8022" r="8022"/>
          <a:stretch>
            <a:fillRect/>
          </a:stretch>
        </p:blipFill>
        <p:spPr>
          <a:xfrm>
            <a:off x="0" y="4461163"/>
            <a:ext cx="5514109" cy="4369327"/>
          </a:xfrm>
        </p:spPr>
      </p:pic>
    </p:spTree>
    <p:extLst>
      <p:ext uri="{BB962C8B-B14F-4D97-AF65-F5344CB8AC3E}">
        <p14:creationId xmlns:p14="http://schemas.microsoft.com/office/powerpoint/2010/main" val="2985895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platzhalter 13">
            <a:extLst>
              <a:ext uri="{FF2B5EF4-FFF2-40B4-BE49-F238E27FC236}">
                <a16:creationId xmlns:a16="http://schemas.microsoft.com/office/drawing/2014/main" id="{BB732263-A37B-E960-3B74-F1309890B685}"/>
              </a:ext>
            </a:extLst>
          </p:cNvPr>
          <p:cNvSpPr>
            <a:spLocks noGrp="1"/>
          </p:cNvSpPr>
          <p:nvPr>
            <p:ph type="body" sz="quarter" idx="64"/>
          </p:nvPr>
        </p:nvSpPr>
        <p:spPr>
          <a:xfrm>
            <a:off x="697280" y="1715867"/>
            <a:ext cx="6322163" cy="4608733"/>
          </a:xfrm>
        </p:spPr>
        <p:txBody>
          <a:bodyPr lIns="91440" tIns="45720" rIns="91440" bIns="45720" numCol="1" spcCol="288000" anchor="t">
            <a:noAutofit/>
          </a:bodyPr>
          <a:lstStyle/>
          <a:p>
            <a:pPr algn="just"/>
            <a:r>
              <a:rPr lang="en-GB" sz="1600" b="1" dirty="0">
                <a:solidFill>
                  <a:srgbClr val="8652A1"/>
                </a:solidFill>
              </a:rPr>
              <a:t>Schritt 1: </a:t>
            </a:r>
            <a:r>
              <a:rPr lang="en-GB" sz="1600" b="1" dirty="0" err="1">
                <a:solidFill>
                  <a:srgbClr val="8652A1"/>
                </a:solidFill>
              </a:rPr>
              <a:t>Probleme</a:t>
            </a:r>
            <a:r>
              <a:rPr lang="en-GB" sz="1600" b="1" dirty="0">
                <a:solidFill>
                  <a:srgbClr val="8652A1"/>
                </a:solidFill>
              </a:rPr>
              <a:t> und </a:t>
            </a:r>
            <a:r>
              <a:rPr lang="en-GB" sz="1600" b="1" dirty="0" err="1">
                <a:solidFill>
                  <a:srgbClr val="8652A1"/>
                </a:solidFill>
              </a:rPr>
              <a:t>Innovationen</a:t>
            </a:r>
            <a:r>
              <a:rPr lang="en-GB" sz="1600" b="1" dirty="0">
                <a:solidFill>
                  <a:srgbClr val="8652A1"/>
                </a:solidFill>
              </a:rPr>
              <a:t> des </a:t>
            </a:r>
            <a:r>
              <a:rPr lang="en-GB" sz="1600" b="1" dirty="0" err="1">
                <a:solidFill>
                  <a:srgbClr val="8652A1"/>
                </a:solidFill>
              </a:rPr>
              <a:t>Unternehmens</a:t>
            </a:r>
            <a:r>
              <a:rPr lang="en-GB" sz="1600" b="1" dirty="0">
                <a:solidFill>
                  <a:srgbClr val="8652A1"/>
                </a:solidFill>
              </a:rPr>
              <a:t> </a:t>
            </a:r>
            <a:r>
              <a:rPr lang="en-GB" sz="1600" b="1" dirty="0" err="1">
                <a:solidFill>
                  <a:srgbClr val="8652A1"/>
                </a:solidFill>
              </a:rPr>
              <a:t>identifizieren</a:t>
            </a:r>
            <a:endParaRPr lang="en-GB" sz="1600" b="1" dirty="0">
              <a:solidFill>
                <a:srgbClr val="8652A1"/>
              </a:solidFill>
            </a:endParaRPr>
          </a:p>
          <a:p>
            <a:pPr algn="just"/>
            <a:endParaRPr lang="en-GB" dirty="0"/>
          </a:p>
          <a:p>
            <a:pPr algn="just"/>
            <a:r>
              <a:rPr lang="de-DE" dirty="0"/>
              <a:t>Bevor digitale Tools ausgewählt werden, ist es wichtig, die </a:t>
            </a:r>
            <a:r>
              <a:rPr lang="de-DE" b="1" dirty="0"/>
              <a:t>Herausforderungen und Innovationsbedürfnisse eines Unternehmens</a:t>
            </a:r>
            <a:r>
              <a:rPr lang="de-DE" dirty="0"/>
              <a:t> zu verstehen. Wählen Sie ein beliebiges Unternehmen zur Analyse aus – zur Inspiration und für vielfältige Beispiele aus verschiedenen Ländern und Branchen können Sie das </a:t>
            </a:r>
            <a:r>
              <a:rPr lang="en-GB" b="1" dirty="0">
                <a:solidFill>
                  <a:srgbClr val="29C5F4"/>
                </a:solidFill>
                <a:hlinkClick r:id="rId2">
                  <a:extLst>
                    <a:ext uri="{A12FA001-AC4F-418D-AE19-62706E023703}">
                      <ahyp:hlinkClr xmlns:ahyp="http://schemas.microsoft.com/office/drawing/2018/hyperlinkcolor" val="tx"/>
                    </a:ext>
                  </a:extLst>
                </a:hlinkClick>
              </a:rPr>
              <a:t>EARTH Good Practice </a:t>
            </a:r>
            <a:r>
              <a:rPr lang="en-GB" b="1" dirty="0" err="1">
                <a:solidFill>
                  <a:srgbClr val="29C5F4"/>
                </a:solidFill>
                <a:hlinkClick r:id="rId2">
                  <a:extLst>
                    <a:ext uri="{A12FA001-AC4F-418D-AE19-62706E023703}">
                      <ahyp:hlinkClr xmlns:ahyp="http://schemas.microsoft.com/office/drawing/2018/hyperlinkcolor" val="tx"/>
                    </a:ext>
                  </a:extLst>
                </a:hlinkClick>
              </a:rPr>
              <a:t>Kompendium</a:t>
            </a:r>
            <a:r>
              <a:rPr lang="en-GB" dirty="0">
                <a:solidFill>
                  <a:srgbClr val="29C5F4"/>
                </a:solidFill>
                <a:hlinkClick r:id="rId2">
                  <a:extLst>
                    <a:ext uri="{A12FA001-AC4F-418D-AE19-62706E023703}">
                      <ahyp:hlinkClr xmlns:ahyp="http://schemas.microsoft.com/office/drawing/2018/hyperlinkcolor" val="tx"/>
                    </a:ext>
                  </a:extLst>
                </a:hlinkClick>
              </a:rPr>
              <a:t>.</a:t>
            </a:r>
            <a:endParaRPr lang="en-GB" dirty="0">
              <a:solidFill>
                <a:srgbClr val="29C5F4"/>
              </a:solidFill>
            </a:endParaRPr>
          </a:p>
          <a:p>
            <a:pPr algn="just"/>
            <a:r>
              <a:rPr lang="en-GB" b="1" dirty="0"/>
              <a:t>Wie man </a:t>
            </a:r>
            <a:r>
              <a:rPr lang="en-GB" b="1" dirty="0" err="1"/>
              <a:t>Probleme</a:t>
            </a:r>
            <a:r>
              <a:rPr lang="en-GB" b="1" dirty="0"/>
              <a:t> und </a:t>
            </a:r>
            <a:r>
              <a:rPr lang="en-GB" b="1" dirty="0" err="1"/>
              <a:t>Innovationsbedürfnisse</a:t>
            </a:r>
            <a:r>
              <a:rPr lang="en-GB" b="1" dirty="0"/>
              <a:t> </a:t>
            </a:r>
            <a:r>
              <a:rPr lang="en-GB" b="1" dirty="0" err="1"/>
              <a:t>identifiziert</a:t>
            </a:r>
            <a:r>
              <a:rPr lang="en-GB" b="1" dirty="0"/>
              <a:t>:</a:t>
            </a:r>
          </a:p>
          <a:p>
            <a:pPr algn="just"/>
            <a:r>
              <a:rPr lang="en-GB" dirty="0" err="1"/>
              <a:t>Nutzen</a:t>
            </a:r>
            <a:r>
              <a:rPr lang="en-GB" dirty="0"/>
              <a:t> Sie die </a:t>
            </a:r>
            <a:r>
              <a:rPr lang="en-GB" dirty="0" err="1"/>
              <a:t>folgende</a:t>
            </a:r>
            <a:r>
              <a:rPr lang="en-GB" dirty="0"/>
              <a:t> </a:t>
            </a:r>
            <a:r>
              <a:rPr lang="en-GB" dirty="0" err="1"/>
              <a:t>Checkliste</a:t>
            </a:r>
            <a:r>
              <a:rPr lang="en-GB" dirty="0"/>
              <a:t> um die Situation des </a:t>
            </a:r>
            <a:r>
              <a:rPr lang="en-GB" dirty="0" err="1"/>
              <a:t>Unternehmens</a:t>
            </a:r>
            <a:r>
              <a:rPr lang="en-GB" dirty="0"/>
              <a:t> </a:t>
            </a:r>
            <a:r>
              <a:rPr lang="en-GB" dirty="0" err="1"/>
              <a:t>zu</a:t>
            </a:r>
            <a:r>
              <a:rPr lang="en-GB" dirty="0"/>
              <a:t> </a:t>
            </a:r>
            <a:r>
              <a:rPr lang="en-GB" dirty="0" err="1"/>
              <a:t>erfassen</a:t>
            </a:r>
            <a:r>
              <a:rPr lang="en-GB" dirty="0"/>
              <a:t>:</a:t>
            </a:r>
          </a:p>
          <a:p>
            <a:pPr algn="just"/>
            <a:endParaRPr lang="en-GB" dirty="0"/>
          </a:p>
          <a:p>
            <a:pPr algn="just"/>
            <a:endParaRPr lang="en-GB" dirty="0"/>
          </a:p>
          <a:p>
            <a:pPr algn="just"/>
            <a:endParaRPr lang="en-GB" dirty="0"/>
          </a:p>
          <a:p>
            <a:pPr algn="just"/>
            <a:endParaRPr lang="en-GB" dirty="0"/>
          </a:p>
          <a:p>
            <a:pPr algn="just"/>
            <a:endParaRPr lang="en-GB" dirty="0"/>
          </a:p>
          <a:p>
            <a:pPr algn="just"/>
            <a:endParaRPr lang="en-GB" dirty="0"/>
          </a:p>
          <a:p>
            <a:pPr algn="just"/>
            <a:endParaRPr lang="en-GB" dirty="0"/>
          </a:p>
          <a:p>
            <a:pPr algn="just"/>
            <a:endParaRPr lang="en-GB" dirty="0"/>
          </a:p>
          <a:p>
            <a:pPr algn="just"/>
            <a:endParaRPr lang="en-GB" dirty="0"/>
          </a:p>
          <a:p>
            <a:pPr algn="just"/>
            <a:endParaRPr lang="en-GB" dirty="0"/>
          </a:p>
          <a:p>
            <a:pPr algn="just"/>
            <a:endParaRPr lang="en-GB" dirty="0"/>
          </a:p>
          <a:p>
            <a:pPr algn="just"/>
            <a:endParaRPr lang="en-GB" dirty="0"/>
          </a:p>
          <a:p>
            <a:pPr algn="just"/>
            <a:endParaRPr lang="en-GB" dirty="0"/>
          </a:p>
          <a:p>
            <a:pPr algn="just"/>
            <a:endParaRPr lang="en-GB" dirty="0"/>
          </a:p>
          <a:p>
            <a:pPr algn="just"/>
            <a:endParaRPr lang="en-GB" dirty="0"/>
          </a:p>
          <a:p>
            <a:pPr algn="just"/>
            <a:endParaRPr lang="en-GB" dirty="0"/>
          </a:p>
          <a:p>
            <a:pPr algn="just"/>
            <a:endParaRPr lang="en-GB" dirty="0"/>
          </a:p>
          <a:p>
            <a:pPr algn="just"/>
            <a:r>
              <a:rPr lang="en-GB" b="1" dirty="0">
                <a:latin typeface="Calibri"/>
                <a:ea typeface="Open Sans"/>
                <a:cs typeface="Calibri"/>
              </a:rPr>
              <a:t>Example:</a:t>
            </a:r>
            <a:r>
              <a:rPr lang="en-GB" dirty="0">
                <a:latin typeface="Calibri"/>
                <a:ea typeface="Open Sans"/>
                <a:cs typeface="Calibri"/>
              </a:rPr>
              <a:t> One logistics company struggles with delivery delays and is exploring AI-driven route optimisation. Meanwhile, </a:t>
            </a:r>
            <a:r>
              <a:rPr lang="en-GB" dirty="0"/>
              <a:t>another logistics provider is dealing with warehouse congestion and is considering an automated inventory management system to improve storage efficiency and order fulfilment.</a:t>
            </a:r>
          </a:p>
        </p:txBody>
      </p:sp>
      <p:sp>
        <p:nvSpPr>
          <p:cNvPr id="4" name="Slide Number Placeholder 3">
            <a:extLst>
              <a:ext uri="{FF2B5EF4-FFF2-40B4-BE49-F238E27FC236}">
                <a16:creationId xmlns:a16="http://schemas.microsoft.com/office/drawing/2014/main" id="{1B4748B6-4D1C-BFA7-A525-6A1A868A213B}"/>
              </a:ext>
            </a:extLst>
          </p:cNvPr>
          <p:cNvSpPr>
            <a:spLocks noGrp="1"/>
          </p:cNvSpPr>
          <p:nvPr>
            <p:ph type="sldNum" sz="quarter" idx="4"/>
          </p:nvPr>
        </p:nvSpPr>
        <p:spPr/>
        <p:txBody>
          <a:bodyPr/>
          <a:lstStyle/>
          <a:p>
            <a:fld id="{9C527BFA-2C0E-4CEC-B6A5-913A56FEF4B4}" type="slidenum">
              <a:rPr lang="fr-CA" smtClean="0"/>
              <a:pPr/>
              <a:t>3</a:t>
            </a:fld>
            <a:endParaRPr lang="fr-CA"/>
          </a:p>
        </p:txBody>
      </p:sp>
      <p:sp>
        <p:nvSpPr>
          <p:cNvPr id="7" name="Freeform 1">
            <a:extLst>
              <a:ext uri="{FF2B5EF4-FFF2-40B4-BE49-F238E27FC236}">
                <a16:creationId xmlns:a16="http://schemas.microsoft.com/office/drawing/2014/main" id="{5F1F08D9-9CD0-5097-B7D8-BFA6D242ACCB}"/>
              </a:ext>
            </a:extLst>
          </p:cNvPr>
          <p:cNvSpPr/>
          <p:nvPr/>
        </p:nvSpPr>
        <p:spPr>
          <a:xfrm rot="19295464">
            <a:off x="4774276" y="-27914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2A7ADF3F-E517-5EF9-23A8-AE0AF6E7D201}"/>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dirty="0">
                <a:latin typeface="Calibri"/>
                <a:ea typeface="Open Sans"/>
                <a:cs typeface="Calibri"/>
              </a:rPr>
              <a:t>DIGITALISIERUNG IM INNOVATIONSMANAGEMENT</a:t>
            </a:r>
          </a:p>
        </p:txBody>
      </p:sp>
      <p:graphicFrame>
        <p:nvGraphicFramePr>
          <p:cNvPr id="15" name="Tabelle 14">
            <a:extLst>
              <a:ext uri="{FF2B5EF4-FFF2-40B4-BE49-F238E27FC236}">
                <a16:creationId xmlns:a16="http://schemas.microsoft.com/office/drawing/2014/main" id="{27E6CFA3-CE78-73C4-39C7-D15B0A3E3544}"/>
              </a:ext>
            </a:extLst>
          </p:cNvPr>
          <p:cNvGraphicFramePr>
            <a:graphicFrameLocks noGrp="1"/>
          </p:cNvGraphicFramePr>
          <p:nvPr>
            <p:extLst>
              <p:ext uri="{D42A27DB-BD31-4B8C-83A1-F6EECF244321}">
                <p14:modId xmlns:p14="http://schemas.microsoft.com/office/powerpoint/2010/main" val="3502899453"/>
              </p:ext>
            </p:extLst>
          </p:nvPr>
        </p:nvGraphicFramePr>
        <p:xfrm>
          <a:off x="785660" y="3365342"/>
          <a:ext cx="5988356" cy="7162552"/>
        </p:xfrm>
        <a:graphic>
          <a:graphicData uri="http://schemas.openxmlformats.org/drawingml/2006/table">
            <a:tbl>
              <a:tblPr firstRow="1" bandRow="1">
                <a:tableStyleId>{1FECB4D8-DB02-4DC6-A0A2-4F2EBAE1DC90}</a:tableStyleId>
              </a:tblPr>
              <a:tblGrid>
                <a:gridCol w="1005040">
                  <a:extLst>
                    <a:ext uri="{9D8B030D-6E8A-4147-A177-3AD203B41FA5}">
                      <a16:colId xmlns:a16="http://schemas.microsoft.com/office/drawing/2014/main" val="2167402619"/>
                    </a:ext>
                  </a:extLst>
                </a:gridCol>
                <a:gridCol w="1943100">
                  <a:extLst>
                    <a:ext uri="{9D8B030D-6E8A-4147-A177-3AD203B41FA5}">
                      <a16:colId xmlns:a16="http://schemas.microsoft.com/office/drawing/2014/main" val="1436939120"/>
                    </a:ext>
                  </a:extLst>
                </a:gridCol>
                <a:gridCol w="3040216">
                  <a:extLst>
                    <a:ext uri="{9D8B030D-6E8A-4147-A177-3AD203B41FA5}">
                      <a16:colId xmlns:a16="http://schemas.microsoft.com/office/drawing/2014/main" val="2490921533"/>
                    </a:ext>
                  </a:extLst>
                </a:gridCol>
              </a:tblGrid>
              <a:tr h="756681">
                <a:tc>
                  <a:txBody>
                    <a:bodyPr/>
                    <a:lstStyle/>
                    <a:p>
                      <a:r>
                        <a:rPr lang="en-GB" sz="1100" b="1" dirty="0" err="1"/>
                        <a:t>Aspekt</a:t>
                      </a:r>
                      <a:endParaRPr lang="en-GB"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652A1"/>
                    </a:solidFill>
                  </a:tcPr>
                </a:tc>
                <a:tc>
                  <a:txBody>
                    <a:bodyPr/>
                    <a:lstStyle/>
                    <a:p>
                      <a:r>
                        <a:rPr lang="en-GB" sz="1100" b="1" dirty="0" err="1"/>
                        <a:t>Leitfrage</a:t>
                      </a:r>
                      <a:endParaRPr lang="en-GB"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652A1"/>
                    </a:solidFill>
                  </a:tcPr>
                </a:tc>
                <a:tc>
                  <a:txBody>
                    <a:bodyPr/>
                    <a:lstStyle/>
                    <a:p>
                      <a:r>
                        <a:rPr lang="en-GB" sz="1100" dirty="0" err="1"/>
                        <a:t>Ihr</a:t>
                      </a:r>
                      <a:r>
                        <a:rPr lang="en-GB" sz="1100" dirty="0"/>
                        <a:t> </a:t>
                      </a:r>
                      <a:r>
                        <a:rPr lang="en-GB" sz="1100" dirty="0" err="1"/>
                        <a:t>ausgewähltes</a:t>
                      </a:r>
                      <a:r>
                        <a:rPr lang="en-GB" sz="1100" dirty="0"/>
                        <a:t> </a:t>
                      </a:r>
                      <a:r>
                        <a:rPr lang="en-GB" sz="1100" dirty="0" err="1"/>
                        <a:t>Unternehmen</a:t>
                      </a:r>
                      <a:endParaRPr lang="en-GB"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652A1"/>
                    </a:solidFill>
                  </a:tcPr>
                </a:tc>
                <a:extLst>
                  <a:ext uri="{0D108BD9-81ED-4DB2-BD59-A6C34878D82A}">
                    <a16:rowId xmlns:a16="http://schemas.microsoft.com/office/drawing/2014/main" val="3876875392"/>
                  </a:ext>
                </a:extLst>
              </a:tr>
              <a:tr h="1212762">
                <a:tc>
                  <a:txBody>
                    <a:bodyPr/>
                    <a:lstStyle/>
                    <a:p>
                      <a:r>
                        <a:rPr lang="en-GB" sz="1100" b="1" dirty="0"/>
                        <a:t>Ziel &amp; Zweck</a:t>
                      </a:r>
                      <a:endParaRPr lang="en-GB"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100" b="0" i="1" dirty="0"/>
                        <a:t>Was ist die Mission des Unternehmens und seine Hauptziele? Was sind seine wichtigsten Produkte/ Dienstleistungen?</a:t>
                      </a:r>
                      <a:endParaRPr lang="en-GB" sz="1100" b="0"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100"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52593776"/>
                  </a:ext>
                </a:extLst>
              </a:tr>
              <a:tr h="1896884">
                <a:tc>
                  <a:txBody>
                    <a:bodyPr/>
                    <a:lstStyle/>
                    <a:p>
                      <a:r>
                        <a:rPr lang="en-GB" sz="1100" b="1" dirty="0" err="1"/>
                        <a:t>Herausfor-derungen</a:t>
                      </a:r>
                      <a:endParaRPr lang="en-GB"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100" b="0" i="1" dirty="0"/>
                        <a:t>Was sind die größten operativen oder strategischen Herausforderungen des Unternehmens? (z. B. Effizienz, Kundenbindung, Nachhaltigkeit, Kostenreduktion)</a:t>
                      </a:r>
                      <a:br>
                        <a:rPr lang="de-DE" sz="1100" b="0" i="1" dirty="0"/>
                      </a:br>
                      <a:r>
                        <a:rPr lang="de-DE" sz="1100" b="0" i="1" dirty="0"/>
                        <a:t>Welche spezifischen regionalen Herausforderungen hat Ihr Unternehmen?</a:t>
                      </a:r>
                      <a:endParaRPr lang="en-GB" sz="1100" b="0"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100"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04229025"/>
                  </a:ext>
                </a:extLst>
              </a:tr>
              <a:tr h="1212762">
                <a:tc>
                  <a:txBody>
                    <a:bodyPr/>
                    <a:lstStyle/>
                    <a:p>
                      <a:r>
                        <a:rPr lang="en-GB" sz="1100" b="1" dirty="0" err="1"/>
                        <a:t>Existierende</a:t>
                      </a:r>
                      <a:r>
                        <a:rPr lang="en-GB" sz="1100" b="1" dirty="0"/>
                        <a:t> </a:t>
                      </a:r>
                      <a:r>
                        <a:rPr lang="en-GB" sz="1100" b="1" dirty="0" err="1"/>
                        <a:t>Innovationen</a:t>
                      </a:r>
                      <a:endParaRPr lang="en-GB"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100" b="0" i="1" dirty="0"/>
                        <a:t>Hat das Unternehmen innovative Lösungen eingeführt?</a:t>
                      </a:r>
                      <a:br>
                        <a:rPr lang="de-DE" sz="1100" b="0" i="1" dirty="0"/>
                      </a:br>
                      <a:r>
                        <a:rPr lang="de-DE" sz="1100" b="0" i="1" dirty="0"/>
                        <a:t>Wie erfolgreich waren diese?</a:t>
                      </a:r>
                      <a:endParaRPr lang="en-GB" sz="1100" b="0"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1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3363202"/>
                  </a:ext>
                </a:extLst>
              </a:tr>
              <a:tr h="1212762">
                <a:tc>
                  <a:txBody>
                    <a:bodyPr/>
                    <a:lstStyle/>
                    <a:p>
                      <a:r>
                        <a:rPr lang="en-GB" sz="1100" b="1" dirty="0"/>
                        <a:t>Innovations-management-phase</a:t>
                      </a:r>
                      <a:endParaRPr lang="en-GB"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100" b="0" i="1" dirty="0"/>
                        <a:t>In welcher Phase befindet sich das Unternehmen? (z. B. Ideenfindung, Entwicklung, Umsetzung usw.)</a:t>
                      </a:r>
                      <a:endParaRPr lang="en-GB" sz="1100" b="0"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100" i="1"/>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25442162"/>
                  </a:ext>
                </a:extLst>
              </a:tr>
              <a:tr h="870701">
                <a:tc>
                  <a:txBody>
                    <a:bodyPr/>
                    <a:lstStyle/>
                    <a:p>
                      <a:r>
                        <a:rPr lang="en-GB" sz="1100" b="1" dirty="0" err="1"/>
                        <a:t>Branchen</a:t>
                      </a:r>
                      <a:r>
                        <a:rPr lang="en-GB" sz="1100" b="1" dirty="0"/>
                        <a:t>-trends</a:t>
                      </a:r>
                      <a:endParaRPr lang="en-GB" sz="110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100" i="1" dirty="0"/>
                        <a:t>Welche externen Trends beeinflussen die Innovation in dieser Branche?</a:t>
                      </a:r>
                      <a:endParaRPr lang="en-GB" sz="1100" i="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100" i="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24330618"/>
                  </a:ext>
                </a:extLst>
              </a:tr>
            </a:tbl>
          </a:graphicData>
        </a:graphic>
      </p:graphicFrame>
    </p:spTree>
    <p:extLst>
      <p:ext uri="{BB962C8B-B14F-4D97-AF65-F5344CB8AC3E}">
        <p14:creationId xmlns:p14="http://schemas.microsoft.com/office/powerpoint/2010/main" val="13360481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BFF968-54D0-01FE-08AE-5D856CBAECF2}"/>
            </a:ext>
          </a:extLst>
        </p:cNvPr>
        <p:cNvGrpSpPr/>
        <p:nvPr/>
      </p:nvGrpSpPr>
      <p:grpSpPr>
        <a:xfrm>
          <a:off x="0" y="0"/>
          <a:ext cx="0" cy="0"/>
          <a:chOff x="0" y="0"/>
          <a:chExt cx="0" cy="0"/>
        </a:xfrm>
      </p:grpSpPr>
      <p:sp>
        <p:nvSpPr>
          <p:cNvPr id="14" name="Textplatzhalter 13">
            <a:extLst>
              <a:ext uri="{FF2B5EF4-FFF2-40B4-BE49-F238E27FC236}">
                <a16:creationId xmlns:a16="http://schemas.microsoft.com/office/drawing/2014/main" id="{096433B9-FF39-279C-D130-D4E47A20D5DE}"/>
              </a:ext>
            </a:extLst>
          </p:cNvPr>
          <p:cNvSpPr>
            <a:spLocks noGrp="1"/>
          </p:cNvSpPr>
          <p:nvPr>
            <p:ph type="body" sz="quarter" idx="64"/>
          </p:nvPr>
        </p:nvSpPr>
        <p:spPr>
          <a:xfrm>
            <a:off x="697281" y="1599143"/>
            <a:ext cx="6076734" cy="8683846"/>
          </a:xfrm>
        </p:spPr>
        <p:txBody>
          <a:bodyPr lIns="91440" tIns="45720" rIns="91440" bIns="45720" numCol="1" spcCol="288000" anchor="t">
            <a:noAutofit/>
          </a:bodyPr>
          <a:lstStyle/>
          <a:p>
            <a:pPr algn="just"/>
            <a:r>
              <a:rPr lang="en-GB" sz="1600" b="1" dirty="0">
                <a:solidFill>
                  <a:srgbClr val="8652A1"/>
                </a:solidFill>
                <a:latin typeface="Calibri"/>
                <a:ea typeface="Open Sans"/>
                <a:cs typeface="Calibri"/>
              </a:rPr>
              <a:t>Schritt 2: </a:t>
            </a:r>
            <a:r>
              <a:rPr lang="en-GB" sz="1600" b="1" dirty="0" err="1">
                <a:solidFill>
                  <a:srgbClr val="8652A1"/>
                </a:solidFill>
                <a:latin typeface="Calibri"/>
                <a:ea typeface="Open Sans"/>
                <a:cs typeface="Calibri"/>
              </a:rPr>
              <a:t>Identifizierung</a:t>
            </a:r>
            <a:r>
              <a:rPr lang="en-GB" sz="1600" b="1" dirty="0">
                <a:solidFill>
                  <a:srgbClr val="8652A1"/>
                </a:solidFill>
                <a:latin typeface="Calibri"/>
                <a:ea typeface="Open Sans"/>
                <a:cs typeface="Calibri"/>
              </a:rPr>
              <a:t> und </a:t>
            </a:r>
            <a:r>
              <a:rPr lang="en-GB" sz="1600" b="1" dirty="0" err="1">
                <a:solidFill>
                  <a:srgbClr val="8652A1"/>
                </a:solidFill>
                <a:latin typeface="Calibri"/>
                <a:ea typeface="Open Sans"/>
                <a:cs typeface="Calibri"/>
              </a:rPr>
              <a:t>Auswahl</a:t>
            </a:r>
            <a:r>
              <a:rPr lang="en-GB" sz="1600" b="1" dirty="0">
                <a:solidFill>
                  <a:srgbClr val="8652A1"/>
                </a:solidFill>
                <a:latin typeface="Calibri"/>
                <a:ea typeface="Open Sans"/>
                <a:cs typeface="Calibri"/>
              </a:rPr>
              <a:t> </a:t>
            </a:r>
            <a:r>
              <a:rPr lang="en-GB" sz="1600" b="1" dirty="0" err="1">
                <a:solidFill>
                  <a:srgbClr val="8652A1"/>
                </a:solidFill>
                <a:latin typeface="Calibri"/>
                <a:ea typeface="Open Sans"/>
                <a:cs typeface="Calibri"/>
              </a:rPr>
              <a:t>relevanter</a:t>
            </a:r>
            <a:r>
              <a:rPr lang="en-GB" sz="1600" b="1" dirty="0">
                <a:solidFill>
                  <a:srgbClr val="8652A1"/>
                </a:solidFill>
                <a:latin typeface="Calibri"/>
                <a:ea typeface="Open Sans"/>
                <a:cs typeface="Calibri"/>
              </a:rPr>
              <a:t> </a:t>
            </a:r>
          </a:p>
          <a:p>
            <a:pPr algn="just"/>
            <a:r>
              <a:rPr lang="en-GB" sz="1600" b="1" dirty="0" err="1">
                <a:solidFill>
                  <a:srgbClr val="8652A1"/>
                </a:solidFill>
                <a:latin typeface="Calibri"/>
                <a:ea typeface="Open Sans"/>
                <a:cs typeface="Calibri"/>
              </a:rPr>
              <a:t>digitaler</a:t>
            </a:r>
            <a:r>
              <a:rPr lang="en-GB" sz="1600" b="1" dirty="0">
                <a:solidFill>
                  <a:srgbClr val="8652A1"/>
                </a:solidFill>
                <a:latin typeface="Calibri"/>
                <a:ea typeface="Open Sans"/>
                <a:cs typeface="Calibri"/>
              </a:rPr>
              <a:t> </a:t>
            </a:r>
            <a:r>
              <a:rPr lang="en-GB" sz="1600" b="1" dirty="0" err="1">
                <a:solidFill>
                  <a:srgbClr val="8652A1"/>
                </a:solidFill>
                <a:latin typeface="Calibri"/>
                <a:ea typeface="Open Sans"/>
                <a:cs typeface="Calibri"/>
              </a:rPr>
              <a:t>Werkzeuge</a:t>
            </a:r>
            <a:endParaRPr lang="en-GB" sz="1600" b="1" dirty="0">
              <a:solidFill>
                <a:srgbClr val="8652A1"/>
              </a:solidFill>
              <a:latin typeface="Calibri"/>
              <a:ea typeface="Open Sans"/>
              <a:cs typeface="Calibri"/>
            </a:endParaRPr>
          </a:p>
          <a:p>
            <a:pPr algn="just"/>
            <a:endParaRPr lang="en-GB" dirty="0"/>
          </a:p>
          <a:p>
            <a:pPr algn="just"/>
            <a:r>
              <a:rPr lang="de-DE" dirty="0"/>
              <a:t>Sobald die Bedürfnisse des Unternehmens verstanden sind, sollten digitale Tools untersucht werden, die den Innovationsmanagementprozess unterstützen können, z. B. Tools für Ideenfindung, Entwicklung oder Umsetzung.</a:t>
            </a:r>
            <a:endParaRPr lang="en-GB" dirty="0"/>
          </a:p>
          <a:p>
            <a:pPr algn="just"/>
            <a:endParaRPr lang="en-GB" dirty="0"/>
          </a:p>
          <a:p>
            <a:pPr algn="just"/>
            <a:r>
              <a:rPr lang="en-GB" b="1" dirty="0" err="1"/>
              <a:t>Ressourcen</a:t>
            </a:r>
            <a:r>
              <a:rPr lang="en-GB" b="1" dirty="0"/>
              <a:t> </a:t>
            </a:r>
            <a:r>
              <a:rPr lang="en-GB" b="1" dirty="0" err="1"/>
              <a:t>zur</a:t>
            </a:r>
            <a:r>
              <a:rPr lang="en-GB" b="1" dirty="0"/>
              <a:t> </a:t>
            </a:r>
            <a:r>
              <a:rPr lang="en-GB" b="1" dirty="0" err="1"/>
              <a:t>Suche</a:t>
            </a:r>
            <a:r>
              <a:rPr lang="en-GB" b="1" dirty="0"/>
              <a:t> </a:t>
            </a:r>
            <a:r>
              <a:rPr lang="en-GB" b="1" dirty="0" err="1"/>
              <a:t>nach</a:t>
            </a:r>
            <a:r>
              <a:rPr lang="en-GB" b="1" dirty="0"/>
              <a:t> </a:t>
            </a:r>
            <a:r>
              <a:rPr lang="en-GB" b="1" dirty="0" err="1"/>
              <a:t>digitalen</a:t>
            </a:r>
            <a:r>
              <a:rPr lang="en-GB" b="1" dirty="0"/>
              <a:t> Tools:</a:t>
            </a:r>
          </a:p>
          <a:p>
            <a:pPr algn="just"/>
            <a:r>
              <a:rPr lang="en-GB" dirty="0"/>
              <a:t>Um den </a:t>
            </a:r>
            <a:r>
              <a:rPr lang="en-GB" dirty="0" err="1"/>
              <a:t>Innovationsprozess</a:t>
            </a:r>
            <a:r>
              <a:rPr lang="en-GB" dirty="0"/>
              <a:t> – von der </a:t>
            </a:r>
            <a:r>
              <a:rPr lang="en-GB" dirty="0" err="1"/>
              <a:t>Ideenfindung</a:t>
            </a:r>
            <a:r>
              <a:rPr lang="en-GB" dirty="0"/>
              <a:t> bis </a:t>
            </a:r>
            <a:r>
              <a:rPr lang="en-GB" dirty="0" err="1"/>
              <a:t>zur</a:t>
            </a:r>
            <a:r>
              <a:rPr lang="en-GB" dirty="0"/>
              <a:t> </a:t>
            </a:r>
            <a:r>
              <a:rPr lang="en-GB" dirty="0" err="1"/>
              <a:t>Umsetzung</a:t>
            </a:r>
            <a:r>
              <a:rPr lang="en-GB" dirty="0"/>
              <a:t> – </a:t>
            </a:r>
            <a:r>
              <a:rPr lang="en-GB" dirty="0" err="1"/>
              <a:t>zu</a:t>
            </a:r>
            <a:r>
              <a:rPr lang="en-GB" dirty="0"/>
              <a:t> </a:t>
            </a:r>
            <a:r>
              <a:rPr lang="en-GB" dirty="0" err="1"/>
              <a:t>unterstützen</a:t>
            </a:r>
            <a:r>
              <a:rPr lang="en-GB" dirty="0"/>
              <a:t>, </a:t>
            </a:r>
            <a:r>
              <a:rPr lang="en-GB" dirty="0" err="1"/>
              <a:t>sollten</a:t>
            </a:r>
            <a:r>
              <a:rPr lang="en-GB" dirty="0"/>
              <a:t> Tools </a:t>
            </a:r>
            <a:r>
              <a:rPr lang="en-GB" dirty="0" err="1"/>
              <a:t>berücksichtigt</a:t>
            </a:r>
            <a:r>
              <a:rPr lang="en-GB" dirty="0"/>
              <a:t> </a:t>
            </a:r>
            <a:r>
              <a:rPr lang="en-GB" dirty="0" err="1"/>
              <a:t>werden</a:t>
            </a:r>
            <a:r>
              <a:rPr lang="en-GB" dirty="0"/>
              <a:t>, die </a:t>
            </a:r>
            <a:r>
              <a:rPr lang="en-GB" dirty="0" err="1"/>
              <a:t>Innovationsaktivitäten</a:t>
            </a:r>
            <a:r>
              <a:rPr lang="en-GB" dirty="0"/>
              <a:t> </a:t>
            </a:r>
            <a:r>
              <a:rPr lang="en-GB" dirty="0" err="1"/>
              <a:t>verwalten</a:t>
            </a:r>
            <a:r>
              <a:rPr lang="en-GB" dirty="0"/>
              <a:t>, </a:t>
            </a:r>
            <a:r>
              <a:rPr lang="en-GB" dirty="0" err="1"/>
              <a:t>strukturieren</a:t>
            </a:r>
            <a:r>
              <a:rPr lang="en-GB" dirty="0"/>
              <a:t> und </a:t>
            </a:r>
            <a:r>
              <a:rPr lang="en-GB" dirty="0" err="1"/>
              <a:t>beschleunigen</a:t>
            </a:r>
            <a:r>
              <a:rPr lang="en-GB" dirty="0"/>
              <a:t>. Dazu </a:t>
            </a:r>
            <a:r>
              <a:rPr lang="en-GB" dirty="0" err="1"/>
              <a:t>gehören</a:t>
            </a:r>
            <a:r>
              <a:rPr lang="en-GB" dirty="0"/>
              <a:t>:</a:t>
            </a:r>
          </a:p>
          <a:p>
            <a:pPr marL="171450" indent="-171450" algn="just">
              <a:buFont typeface="Wingdings" panose="05000000000000000000" pitchFamily="2" charset="2"/>
              <a:buChar char="q"/>
            </a:pPr>
            <a:r>
              <a:rPr lang="en-GB" b="1" dirty="0"/>
              <a:t>Analyse- und </a:t>
            </a:r>
            <a:r>
              <a:rPr lang="en-GB" b="1" dirty="0" err="1"/>
              <a:t>Prognosetools</a:t>
            </a:r>
            <a:r>
              <a:rPr lang="en-GB" dirty="0"/>
              <a:t> (z. B. Statista, Power BI, Crunchbase): Trends </a:t>
            </a:r>
            <a:r>
              <a:rPr lang="en-GB" dirty="0" err="1"/>
              <a:t>erkennen</a:t>
            </a:r>
            <a:r>
              <a:rPr lang="en-GB" dirty="0"/>
              <a:t>, </a:t>
            </a:r>
            <a:r>
              <a:rPr lang="en-GB" dirty="0" err="1"/>
              <a:t>Marktpotenzial</a:t>
            </a:r>
            <a:r>
              <a:rPr lang="en-GB" dirty="0"/>
              <a:t> </a:t>
            </a:r>
            <a:r>
              <a:rPr lang="en-GB" dirty="0" err="1"/>
              <a:t>bewerten</a:t>
            </a:r>
            <a:r>
              <a:rPr lang="en-GB" dirty="0"/>
              <a:t> und </a:t>
            </a:r>
            <a:r>
              <a:rPr lang="en-GB" dirty="0" err="1"/>
              <a:t>evidenzbasierte</a:t>
            </a:r>
            <a:r>
              <a:rPr lang="en-GB" dirty="0"/>
              <a:t> </a:t>
            </a:r>
            <a:r>
              <a:rPr lang="en-GB" dirty="0" err="1"/>
              <a:t>Entscheidungen</a:t>
            </a:r>
            <a:r>
              <a:rPr lang="en-GB" dirty="0"/>
              <a:t> </a:t>
            </a:r>
            <a:r>
              <a:rPr lang="en-GB" dirty="0" err="1"/>
              <a:t>unterstützen</a:t>
            </a:r>
            <a:r>
              <a:rPr lang="en-GB" dirty="0"/>
              <a:t>.</a:t>
            </a:r>
          </a:p>
          <a:p>
            <a:pPr marL="171450" indent="-171450" algn="just">
              <a:buFont typeface="Wingdings" panose="05000000000000000000" pitchFamily="2" charset="2"/>
              <a:buChar char="q"/>
            </a:pPr>
            <a:r>
              <a:rPr lang="en-GB" b="1" dirty="0" err="1"/>
              <a:t>Ideenmanagement-Plattformen</a:t>
            </a:r>
            <a:r>
              <a:rPr lang="en-GB" dirty="0"/>
              <a:t> (z. B. </a:t>
            </a:r>
            <a:r>
              <a:rPr lang="en-GB" dirty="0" err="1"/>
              <a:t>Brightidea</a:t>
            </a:r>
            <a:r>
              <a:rPr lang="en-GB" dirty="0"/>
              <a:t>, </a:t>
            </a:r>
            <a:r>
              <a:rPr lang="en-GB" dirty="0" err="1"/>
              <a:t>Qmarkets</a:t>
            </a:r>
            <a:r>
              <a:rPr lang="en-GB" dirty="0"/>
              <a:t>): </a:t>
            </a:r>
            <a:r>
              <a:rPr lang="en-GB" dirty="0" err="1"/>
              <a:t>Innovationsideen</a:t>
            </a:r>
            <a:r>
              <a:rPr lang="en-GB" dirty="0"/>
              <a:t> </a:t>
            </a:r>
            <a:r>
              <a:rPr lang="en-GB" dirty="0" err="1"/>
              <a:t>sammeln</a:t>
            </a:r>
            <a:r>
              <a:rPr lang="en-GB" dirty="0"/>
              <a:t>, </a:t>
            </a:r>
            <a:r>
              <a:rPr lang="en-GB" dirty="0" err="1"/>
              <a:t>bewerten</a:t>
            </a:r>
            <a:r>
              <a:rPr lang="en-GB" dirty="0"/>
              <a:t> und </a:t>
            </a:r>
            <a:r>
              <a:rPr lang="en-GB" dirty="0" err="1"/>
              <a:t>priorisieren</a:t>
            </a:r>
            <a:r>
              <a:rPr lang="en-GB" dirty="0"/>
              <a:t>.</a:t>
            </a:r>
          </a:p>
          <a:p>
            <a:pPr marL="171450" indent="-171450" algn="just">
              <a:buFont typeface="Wingdings" panose="05000000000000000000" pitchFamily="2" charset="2"/>
              <a:buChar char="q"/>
            </a:pPr>
            <a:r>
              <a:rPr lang="en-GB" b="1" dirty="0" err="1"/>
              <a:t>Kollaborationstools</a:t>
            </a:r>
            <a:r>
              <a:rPr lang="en-GB" dirty="0"/>
              <a:t> (z. B. Miro, </a:t>
            </a:r>
            <a:r>
              <a:rPr lang="en-GB" dirty="0" err="1"/>
              <a:t>Lucidspark</a:t>
            </a:r>
            <a:r>
              <a:rPr lang="en-GB" dirty="0"/>
              <a:t>, Microsoft Teams): Brainstorming, </a:t>
            </a:r>
            <a:r>
              <a:rPr lang="en-GB" dirty="0" err="1"/>
              <a:t>Visualisierung</a:t>
            </a:r>
            <a:r>
              <a:rPr lang="en-GB" dirty="0"/>
              <a:t> und </a:t>
            </a:r>
            <a:r>
              <a:rPr lang="en-GB" dirty="0" err="1"/>
              <a:t>teamübergreifende</a:t>
            </a:r>
            <a:r>
              <a:rPr lang="en-GB" dirty="0"/>
              <a:t> </a:t>
            </a:r>
            <a:r>
              <a:rPr lang="en-GB" dirty="0" err="1"/>
              <a:t>Ideenentwicklung</a:t>
            </a:r>
            <a:r>
              <a:rPr lang="en-GB" dirty="0"/>
              <a:t> </a:t>
            </a:r>
            <a:r>
              <a:rPr lang="en-GB" dirty="0" err="1"/>
              <a:t>unterstützen</a:t>
            </a:r>
            <a:r>
              <a:rPr lang="en-GB" dirty="0"/>
              <a:t>.</a:t>
            </a:r>
          </a:p>
          <a:p>
            <a:pPr marL="171450" indent="-171450" algn="just">
              <a:buFont typeface="Wingdings" panose="05000000000000000000" pitchFamily="2" charset="2"/>
              <a:buChar char="q"/>
            </a:pPr>
            <a:r>
              <a:rPr lang="en-GB" b="1" dirty="0"/>
              <a:t>Prototyping- und Test-Tools</a:t>
            </a:r>
            <a:r>
              <a:rPr lang="en-GB" dirty="0"/>
              <a:t> (z. B. Figma, </a:t>
            </a:r>
            <a:r>
              <a:rPr lang="en-GB" dirty="0" err="1"/>
              <a:t>MarvelApp</a:t>
            </a:r>
            <a:r>
              <a:rPr lang="en-GB" dirty="0"/>
              <a:t>): Erste </a:t>
            </a:r>
            <a:r>
              <a:rPr lang="en-GB" dirty="0" err="1"/>
              <a:t>Konzepte</a:t>
            </a:r>
            <a:r>
              <a:rPr lang="en-GB" dirty="0"/>
              <a:t> </a:t>
            </a:r>
            <a:r>
              <a:rPr lang="en-GB" dirty="0" err="1"/>
              <a:t>erstellen</a:t>
            </a:r>
            <a:r>
              <a:rPr lang="en-GB" dirty="0"/>
              <a:t> und </a:t>
            </a:r>
            <a:r>
              <a:rPr lang="en-GB" dirty="0" err="1"/>
              <a:t>testen</a:t>
            </a:r>
            <a:r>
              <a:rPr lang="en-GB" dirty="0"/>
              <a:t>.</a:t>
            </a:r>
          </a:p>
          <a:p>
            <a:pPr marL="171450" indent="-171450" algn="just">
              <a:buFont typeface="Wingdings" panose="05000000000000000000" pitchFamily="2" charset="2"/>
              <a:buChar char="q"/>
            </a:pPr>
            <a:r>
              <a:rPr lang="en-GB" b="1" dirty="0"/>
              <a:t>Projekt- und </a:t>
            </a:r>
            <a:r>
              <a:rPr lang="en-GB" b="1" dirty="0" err="1"/>
              <a:t>Innovationspipeline-Managementsysteme</a:t>
            </a:r>
            <a:r>
              <a:rPr lang="en-GB" dirty="0"/>
              <a:t> (z. B. </a:t>
            </a:r>
            <a:r>
              <a:rPr lang="en-GB" dirty="0" err="1"/>
              <a:t>Planbox</a:t>
            </a:r>
            <a:r>
              <a:rPr lang="en-GB" dirty="0"/>
              <a:t>, </a:t>
            </a:r>
            <a:r>
              <a:rPr lang="en-GB" dirty="0" err="1"/>
              <a:t>ClickUp</a:t>
            </a:r>
            <a:r>
              <a:rPr lang="en-GB" dirty="0"/>
              <a:t>, </a:t>
            </a:r>
            <a:r>
              <a:rPr lang="en-GB" dirty="0" err="1"/>
              <a:t>InnovationCloud</a:t>
            </a:r>
            <a:r>
              <a:rPr lang="en-GB" dirty="0"/>
              <a:t>): </a:t>
            </a:r>
            <a:r>
              <a:rPr lang="en-GB" dirty="0" err="1"/>
              <a:t>Innovationsphasen</a:t>
            </a:r>
            <a:r>
              <a:rPr lang="en-GB" dirty="0"/>
              <a:t> </a:t>
            </a:r>
            <a:r>
              <a:rPr lang="en-GB" dirty="0" err="1"/>
              <a:t>nachverfolgen</a:t>
            </a:r>
            <a:r>
              <a:rPr lang="en-GB" dirty="0"/>
              <a:t> und die </a:t>
            </a:r>
            <a:r>
              <a:rPr lang="en-GB" dirty="0" err="1"/>
              <a:t>Umsetzung</a:t>
            </a:r>
            <a:r>
              <a:rPr lang="en-GB" dirty="0"/>
              <a:t> </a:t>
            </a:r>
            <a:r>
              <a:rPr lang="en-GB" dirty="0" err="1"/>
              <a:t>unterstützen</a:t>
            </a:r>
            <a:r>
              <a:rPr lang="en-GB" dirty="0"/>
              <a:t>.</a:t>
            </a:r>
          </a:p>
          <a:p>
            <a:pPr algn="just">
              <a:buClr>
                <a:schemeClr val="tx1"/>
              </a:buClr>
            </a:pPr>
            <a:endParaRPr lang="en-GB" b="1" dirty="0">
              <a:latin typeface="Calibri"/>
              <a:ea typeface="Open Sans"/>
              <a:cs typeface="Calibri"/>
            </a:endParaRPr>
          </a:p>
          <a:p>
            <a:pPr algn="just"/>
            <a:r>
              <a:rPr lang="en-GB" dirty="0" err="1"/>
              <a:t>Digitale</a:t>
            </a:r>
            <a:r>
              <a:rPr lang="en-GB" dirty="0"/>
              <a:t> Tools </a:t>
            </a:r>
            <a:r>
              <a:rPr lang="en-GB" dirty="0" err="1"/>
              <a:t>lassen</a:t>
            </a:r>
            <a:r>
              <a:rPr lang="en-GB" dirty="0"/>
              <a:t> </a:t>
            </a:r>
            <a:r>
              <a:rPr lang="en-GB" dirty="0" err="1"/>
              <a:t>sich</a:t>
            </a:r>
            <a:r>
              <a:rPr lang="en-GB" dirty="0"/>
              <a:t> </a:t>
            </a:r>
            <a:r>
              <a:rPr lang="en-GB" dirty="0" err="1"/>
              <a:t>unter</a:t>
            </a:r>
            <a:r>
              <a:rPr lang="en-GB" dirty="0"/>
              <a:t> </a:t>
            </a:r>
            <a:r>
              <a:rPr lang="en-GB" dirty="0" err="1"/>
              <a:t>anderem</a:t>
            </a:r>
            <a:r>
              <a:rPr lang="en-GB" dirty="0"/>
              <a:t> </a:t>
            </a:r>
            <a:r>
              <a:rPr lang="en-GB" dirty="0" err="1"/>
              <a:t>über</a:t>
            </a:r>
            <a:r>
              <a:rPr lang="en-GB" dirty="0"/>
              <a:t> </a:t>
            </a:r>
            <a:r>
              <a:rPr lang="en-GB" dirty="0" err="1"/>
              <a:t>folgende</a:t>
            </a:r>
            <a:r>
              <a:rPr lang="en-GB" dirty="0"/>
              <a:t> </a:t>
            </a:r>
            <a:r>
              <a:rPr lang="en-GB" dirty="0" err="1"/>
              <a:t>Quellen</a:t>
            </a:r>
            <a:r>
              <a:rPr lang="en-GB" dirty="0"/>
              <a:t> </a:t>
            </a:r>
            <a:r>
              <a:rPr lang="en-GB" dirty="0" err="1"/>
              <a:t>finden</a:t>
            </a:r>
            <a:r>
              <a:rPr lang="en-GB" dirty="0"/>
              <a:t>:</a:t>
            </a:r>
          </a:p>
          <a:p>
            <a:pPr marL="171450" indent="-171450" algn="just">
              <a:buFont typeface="Wingdings" panose="05000000000000000000" pitchFamily="2" charset="2"/>
              <a:buChar char="q"/>
            </a:pPr>
            <a:r>
              <a:rPr lang="en-GB" b="1" dirty="0" err="1"/>
              <a:t>Marktforschung</a:t>
            </a:r>
            <a:r>
              <a:rPr lang="en-GB" b="1" dirty="0"/>
              <a:t> &amp; </a:t>
            </a:r>
            <a:r>
              <a:rPr lang="en-GB" b="1" dirty="0" err="1"/>
              <a:t>Branchenberichte</a:t>
            </a:r>
            <a:r>
              <a:rPr lang="en-GB" dirty="0"/>
              <a:t> – Analyse, </a:t>
            </a:r>
            <a:r>
              <a:rPr lang="en-GB" dirty="0" err="1"/>
              <a:t>welche</a:t>
            </a:r>
            <a:r>
              <a:rPr lang="en-GB" dirty="0"/>
              <a:t> Innovations-Tools in </a:t>
            </a:r>
            <a:r>
              <a:rPr lang="en-GB" dirty="0" err="1"/>
              <a:t>ähnlichen</a:t>
            </a:r>
            <a:r>
              <a:rPr lang="en-GB" dirty="0"/>
              <a:t> </a:t>
            </a:r>
            <a:r>
              <a:rPr lang="en-GB" dirty="0" err="1"/>
              <a:t>Branchen</a:t>
            </a:r>
            <a:r>
              <a:rPr lang="en-GB" dirty="0"/>
              <a:t> </a:t>
            </a:r>
            <a:r>
              <a:rPr lang="en-GB" dirty="0" err="1"/>
              <a:t>genutzt</a:t>
            </a:r>
            <a:r>
              <a:rPr lang="en-GB" dirty="0"/>
              <a:t> </a:t>
            </a:r>
            <a:r>
              <a:rPr lang="en-GB" dirty="0" err="1"/>
              <a:t>werden</a:t>
            </a:r>
            <a:r>
              <a:rPr lang="en-GB" dirty="0"/>
              <a:t>.</a:t>
            </a:r>
          </a:p>
          <a:p>
            <a:pPr marL="171450" indent="-171450" algn="just">
              <a:buClr>
                <a:srgbClr val="0B1430"/>
              </a:buClr>
              <a:buFont typeface="Wingdings" panose="05000000000000000000" pitchFamily="2" charset="2"/>
              <a:buChar char="q"/>
            </a:pPr>
            <a:r>
              <a:rPr lang="en-GB" b="1" dirty="0">
                <a:solidFill>
                  <a:srgbClr val="29C5F4"/>
                </a:solidFill>
                <a:hlinkClick r:id="rId2">
                  <a:extLst>
                    <a:ext uri="{A12FA001-AC4F-418D-AE19-62706E023703}">
                      <ahyp:hlinkClr xmlns:ahyp="http://schemas.microsoft.com/office/drawing/2018/hyperlinkcolor" val="tx"/>
                    </a:ext>
                  </a:extLst>
                </a:hlinkClick>
              </a:rPr>
              <a:t>EARTH Starter Kit</a:t>
            </a:r>
            <a:r>
              <a:rPr lang="en-GB" dirty="0">
                <a:solidFill>
                  <a:srgbClr val="29C5F4"/>
                </a:solidFill>
                <a:hlinkClick r:id="rId2">
                  <a:extLst>
                    <a:ext uri="{A12FA001-AC4F-418D-AE19-62706E023703}">
                      <ahyp:hlinkClr xmlns:ahyp="http://schemas.microsoft.com/office/drawing/2018/hyperlinkcolor" val="tx"/>
                    </a:ext>
                  </a:extLst>
                </a:hlinkClick>
              </a:rPr>
              <a:t> </a:t>
            </a:r>
            <a:r>
              <a:rPr lang="en-GB" dirty="0"/>
              <a:t>– </a:t>
            </a:r>
            <a:r>
              <a:rPr lang="en-GB" dirty="0" err="1"/>
              <a:t>Kuratierte</a:t>
            </a:r>
            <a:r>
              <a:rPr lang="en-GB" dirty="0"/>
              <a:t> </a:t>
            </a:r>
            <a:r>
              <a:rPr lang="en-GB" dirty="0" err="1"/>
              <a:t>Liste</a:t>
            </a:r>
            <a:r>
              <a:rPr lang="en-GB" dirty="0"/>
              <a:t> </a:t>
            </a:r>
            <a:r>
              <a:rPr lang="en-GB" dirty="0" err="1"/>
              <a:t>digitaler</a:t>
            </a:r>
            <a:r>
              <a:rPr lang="en-GB" dirty="0"/>
              <a:t> Tools </a:t>
            </a:r>
            <a:r>
              <a:rPr lang="en-GB" dirty="0" err="1"/>
              <a:t>passend</a:t>
            </a:r>
            <a:r>
              <a:rPr lang="en-GB" dirty="0"/>
              <a:t> </a:t>
            </a:r>
            <a:r>
              <a:rPr lang="en-GB" dirty="0" err="1"/>
              <a:t>zu</a:t>
            </a:r>
            <a:r>
              <a:rPr lang="en-GB" dirty="0"/>
              <a:t> den </a:t>
            </a:r>
            <a:r>
              <a:rPr lang="en-GB" dirty="0" err="1"/>
              <a:t>Innovationsphasen</a:t>
            </a:r>
            <a:r>
              <a:rPr lang="en-GB" dirty="0"/>
              <a:t> (S. 23–29), </a:t>
            </a:r>
            <a:r>
              <a:rPr lang="en-GB" dirty="0" err="1"/>
              <a:t>mit</a:t>
            </a:r>
            <a:r>
              <a:rPr lang="en-GB" dirty="0"/>
              <a:t> </a:t>
            </a:r>
            <a:r>
              <a:rPr lang="en-GB" dirty="0" err="1"/>
              <a:t>Fokus</a:t>
            </a:r>
            <a:r>
              <a:rPr lang="en-GB" dirty="0"/>
              <a:t> auf Logistik.</a:t>
            </a:r>
          </a:p>
          <a:p>
            <a:pPr algn="just">
              <a:buClr>
                <a:schemeClr val="tx1"/>
              </a:buClr>
            </a:pPr>
            <a:endParaRPr lang="en-GB" dirty="0"/>
          </a:p>
          <a:p>
            <a:pPr algn="just"/>
            <a:r>
              <a:rPr lang="de-DE" b="1" dirty="0"/>
              <a:t>Checkliste zur Bewertung digitaler Tools:</a:t>
            </a:r>
            <a:endParaRPr lang="de-DE" dirty="0"/>
          </a:p>
          <a:p>
            <a:pPr marL="171450" indent="-171450" algn="just">
              <a:buFont typeface="Wingdings" panose="05000000000000000000" pitchFamily="2" charset="2"/>
              <a:buChar char="q"/>
            </a:pPr>
            <a:r>
              <a:rPr lang="de-DE" b="1" dirty="0"/>
              <a:t>Funktionalität:</a:t>
            </a:r>
            <a:r>
              <a:rPr lang="de-DE" dirty="0"/>
              <a:t> Unterstützt das Tool eine bestimmte Innovationsphase (z. B. Ideenfindung, Entwicklung, Test)?</a:t>
            </a:r>
          </a:p>
          <a:p>
            <a:pPr marL="171450" indent="-171450" algn="just">
              <a:buFont typeface="Wingdings" panose="05000000000000000000" pitchFamily="2" charset="2"/>
              <a:buChar char="q"/>
            </a:pPr>
            <a:r>
              <a:rPr lang="de-DE" b="1" dirty="0"/>
              <a:t>Implementierungsfreundlichkeit:</a:t>
            </a:r>
            <a:r>
              <a:rPr lang="de-DE" dirty="0"/>
              <a:t> Lässt es sich problemlos in bestehende Systeme und Arbeitsabläufe integrieren?</a:t>
            </a:r>
          </a:p>
          <a:p>
            <a:pPr marL="171450" indent="-171450" algn="just">
              <a:buFont typeface="Wingdings" panose="05000000000000000000" pitchFamily="2" charset="2"/>
              <a:buChar char="q"/>
            </a:pPr>
            <a:r>
              <a:rPr lang="de-DE" b="1" dirty="0"/>
              <a:t>Kosten &amp; ROI:</a:t>
            </a:r>
            <a:r>
              <a:rPr lang="de-DE" dirty="0"/>
              <a:t> Ist es kosteneffektiv, und rechtfertigt der Nutzen die Investition?</a:t>
            </a:r>
          </a:p>
          <a:p>
            <a:pPr marL="171450" indent="-171450" algn="just">
              <a:buFont typeface="Wingdings" panose="05000000000000000000" pitchFamily="2" charset="2"/>
              <a:buChar char="q"/>
            </a:pPr>
            <a:r>
              <a:rPr lang="de-DE" b="1" dirty="0"/>
              <a:t>Skalierbarkeit:</a:t>
            </a:r>
            <a:r>
              <a:rPr lang="de-DE" dirty="0"/>
              <a:t> Kann das Tool zukünftigen Innovationsanforderungen gerecht werden?</a:t>
            </a:r>
          </a:p>
          <a:p>
            <a:pPr marL="171450" indent="-171450" algn="just">
              <a:buFont typeface="Wingdings" panose="05000000000000000000" pitchFamily="2" charset="2"/>
              <a:buChar char="q"/>
            </a:pPr>
            <a:r>
              <a:rPr lang="de-DE" b="1" dirty="0"/>
              <a:t>Benutzerfreundlichkeit:</a:t>
            </a:r>
            <a:r>
              <a:rPr lang="de-DE" dirty="0"/>
              <a:t> Finden die Mitarbeitenden es intuitiv und einfach zu bedienen?</a:t>
            </a:r>
          </a:p>
          <a:p>
            <a:pPr algn="just"/>
            <a:endParaRPr lang="de-DE" dirty="0"/>
          </a:p>
          <a:p>
            <a:r>
              <a:rPr lang="de-DE" b="1" dirty="0"/>
              <a:t>Endauswahl:</a:t>
            </a:r>
            <a:br>
              <a:rPr lang="de-DE" dirty="0"/>
            </a:br>
            <a:r>
              <a:rPr lang="de-DE" dirty="0"/>
              <a:t>Nach der Bewertung verschiedener Optionen sollte das Tool ausgewählt werden, das am besten zu den Herausforderungen und Innovationszielen des Unternehmens (aus Schritt 1) passt.</a:t>
            </a:r>
          </a:p>
          <a:p>
            <a:pPr algn="just"/>
            <a:r>
              <a:rPr lang="de-DE" b="1" dirty="0"/>
              <a:t>Beispiel:</a:t>
            </a:r>
            <a:r>
              <a:rPr lang="de-DE" dirty="0"/>
              <a:t> Ein Logistikunternehmen wählt </a:t>
            </a:r>
            <a:r>
              <a:rPr lang="de-DE" b="1" dirty="0"/>
              <a:t>Miro</a:t>
            </a:r>
            <a:r>
              <a:rPr lang="de-DE" dirty="0"/>
              <a:t>, ein kollaboratives Online-Whiteboard, weil es Brainstorming und Workflow-Visualisierung verbessert, die Ideenfindungsphase (Stage 2: Ideation and Idea Management) des Innovationsmanagements unterstützt und die Teamkoordination fördert.</a:t>
            </a:r>
          </a:p>
        </p:txBody>
      </p:sp>
      <p:sp>
        <p:nvSpPr>
          <p:cNvPr id="4" name="Slide Number Placeholder 3">
            <a:extLst>
              <a:ext uri="{FF2B5EF4-FFF2-40B4-BE49-F238E27FC236}">
                <a16:creationId xmlns:a16="http://schemas.microsoft.com/office/drawing/2014/main" id="{06582C70-DA67-2ED3-75DA-0C7C162E1AF0}"/>
              </a:ext>
            </a:extLst>
          </p:cNvPr>
          <p:cNvSpPr>
            <a:spLocks noGrp="1"/>
          </p:cNvSpPr>
          <p:nvPr>
            <p:ph type="sldNum" sz="quarter" idx="4"/>
          </p:nvPr>
        </p:nvSpPr>
        <p:spPr/>
        <p:txBody>
          <a:bodyPr/>
          <a:lstStyle/>
          <a:p>
            <a:fld id="{9C527BFA-2C0E-4CEC-B6A5-913A56FEF4B4}" type="slidenum">
              <a:rPr lang="fr-CA" smtClean="0"/>
              <a:pPr/>
              <a:t>4</a:t>
            </a:fld>
            <a:endParaRPr lang="fr-CA"/>
          </a:p>
        </p:txBody>
      </p:sp>
      <p:sp>
        <p:nvSpPr>
          <p:cNvPr id="7" name="Freeform 1">
            <a:extLst>
              <a:ext uri="{FF2B5EF4-FFF2-40B4-BE49-F238E27FC236}">
                <a16:creationId xmlns:a16="http://schemas.microsoft.com/office/drawing/2014/main" id="{ABECD88F-748C-DD65-AF02-D8DA73CD435C}"/>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E8BC2DAB-AA9A-4FB3-AAE2-54CCD7EEC4A9}"/>
              </a:ext>
            </a:extLst>
          </p:cNvPr>
          <p:cNvSpPr>
            <a:spLocks noGrp="1"/>
          </p:cNvSpPr>
          <p:nvPr>
            <p:ph type="body" sz="quarter" idx="61"/>
          </p:nvPr>
        </p:nvSpPr>
        <p:spPr>
          <a:xfrm>
            <a:off x="-9335" y="304800"/>
            <a:ext cx="5775135" cy="926158"/>
          </a:xfrm>
        </p:spPr>
        <p:txBody>
          <a:bodyPr lIns="91440" tIns="45720" rIns="91440" bIns="45720" anchor="ctr">
            <a:noAutofit/>
          </a:bodyPr>
          <a:lstStyle/>
          <a:p>
            <a:pPr marL="731520"/>
            <a:r>
              <a:rPr lang="en-US" dirty="0">
                <a:latin typeface="Calibri"/>
                <a:ea typeface="Open Sans"/>
                <a:cs typeface="Calibri"/>
              </a:rPr>
              <a:t>DIGITALISIERUNG IM INNOVATIONSMANAGEMENT</a:t>
            </a:r>
          </a:p>
        </p:txBody>
      </p:sp>
    </p:spTree>
    <p:extLst>
      <p:ext uri="{BB962C8B-B14F-4D97-AF65-F5344CB8AC3E}">
        <p14:creationId xmlns:p14="http://schemas.microsoft.com/office/powerpoint/2010/main" val="12845238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B8BE4A-1222-62A3-5BBA-6700B8700C7B}"/>
              </a:ext>
            </a:extLst>
          </p:cNvPr>
          <p:cNvSpPr>
            <a:spLocks noGrp="1"/>
          </p:cNvSpPr>
          <p:nvPr>
            <p:ph type="body" sz="quarter" idx="14"/>
          </p:nvPr>
        </p:nvSpPr>
        <p:spPr/>
        <p:txBody>
          <a:bodyPr/>
          <a:lstStyle/>
          <a:p>
            <a:r>
              <a:rPr lang="en-GB" sz="8800" dirty="0"/>
              <a:t>WOCHE 5</a:t>
            </a:r>
          </a:p>
        </p:txBody>
      </p:sp>
      <p:sp>
        <p:nvSpPr>
          <p:cNvPr id="3" name="Slide Number Placeholder 2">
            <a:extLst>
              <a:ext uri="{FF2B5EF4-FFF2-40B4-BE49-F238E27FC236}">
                <a16:creationId xmlns:a16="http://schemas.microsoft.com/office/drawing/2014/main" id="{676C92F3-3C6D-200E-07F8-ED045D2C0EF0}"/>
              </a:ext>
            </a:extLst>
          </p:cNvPr>
          <p:cNvSpPr>
            <a:spLocks noGrp="1"/>
          </p:cNvSpPr>
          <p:nvPr>
            <p:ph type="sldNum" sz="quarter" idx="4"/>
          </p:nvPr>
        </p:nvSpPr>
        <p:spPr/>
        <p:txBody>
          <a:bodyPr/>
          <a:lstStyle/>
          <a:p>
            <a:fld id="{9C527BFA-2C0E-4CEC-B6A5-913A56FEF4B4}" type="slidenum">
              <a:rPr lang="fr-CA" smtClean="0"/>
              <a:pPr/>
              <a:t>5</a:t>
            </a:fld>
            <a:endParaRPr lang="fr-CA"/>
          </a:p>
        </p:txBody>
      </p:sp>
      <p:pic>
        <p:nvPicPr>
          <p:cNvPr id="5" name="Picture Placeholder 20">
            <a:extLst>
              <a:ext uri="{FF2B5EF4-FFF2-40B4-BE49-F238E27FC236}">
                <a16:creationId xmlns:a16="http://schemas.microsoft.com/office/drawing/2014/main" id="{FC4547A9-518B-5F36-4F64-A2B49600839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8022" r="8022"/>
          <a:stretch>
            <a:fillRect/>
          </a:stretch>
        </p:blipFill>
        <p:spPr>
          <a:xfrm>
            <a:off x="0" y="4461163"/>
            <a:ext cx="5514109" cy="4369327"/>
          </a:xfrm>
        </p:spPr>
      </p:pic>
    </p:spTree>
    <p:extLst>
      <p:ext uri="{BB962C8B-B14F-4D97-AF65-F5344CB8AC3E}">
        <p14:creationId xmlns:p14="http://schemas.microsoft.com/office/powerpoint/2010/main" val="250380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3334D0C-38C0-8321-75B5-54FAF2DD03D2}"/>
              </a:ext>
            </a:extLst>
          </p:cNvPr>
          <p:cNvSpPr>
            <a:spLocks noGrp="1"/>
          </p:cNvSpPr>
          <p:nvPr>
            <p:ph type="body" sz="quarter" idx="64"/>
          </p:nvPr>
        </p:nvSpPr>
        <p:spPr>
          <a:xfrm>
            <a:off x="697281" y="1599143"/>
            <a:ext cx="6076734" cy="5667505"/>
          </a:xfrm>
        </p:spPr>
        <p:txBody>
          <a:bodyPr lIns="91440" tIns="45720" rIns="91440" bIns="45720" numCol="1" spcCol="288000" anchor="t">
            <a:noAutofit/>
          </a:bodyPr>
          <a:lstStyle/>
          <a:p>
            <a:pPr algn="just"/>
            <a:r>
              <a:rPr lang="en-US" sz="1600" b="1" dirty="0">
                <a:solidFill>
                  <a:srgbClr val="8652A1"/>
                </a:solidFill>
              </a:rPr>
              <a:t>VOR DEM UNTERRICHT</a:t>
            </a:r>
          </a:p>
          <a:p>
            <a:pPr algn="just"/>
            <a:endParaRPr lang="en-US" dirty="0"/>
          </a:p>
          <a:p>
            <a:pPr marL="171450" indent="-171450" algn="just" fontAlgn="base">
              <a:buFont typeface="Wingdings" pitchFamily="2" charset="2"/>
              <a:buChar char="q"/>
            </a:pPr>
            <a:r>
              <a:rPr lang="de-DE" dirty="0"/>
              <a:t>Machen Sie sich mit dem Konzept der </a:t>
            </a:r>
            <a:r>
              <a:rPr lang="de-DE" b="1" dirty="0" err="1"/>
              <a:t>Sustainable</a:t>
            </a:r>
            <a:r>
              <a:rPr lang="de-DE" b="1" dirty="0"/>
              <a:t> Development Goals (SDGs)</a:t>
            </a:r>
            <a:r>
              <a:rPr lang="de-DE" dirty="0"/>
              <a:t> vertraut. Sie können dazu die </a:t>
            </a:r>
            <a:r>
              <a:rPr lang="en-US" sz="1100" b="1" i="0" u="sng" strike="noStrike" dirty="0">
                <a:solidFill>
                  <a:srgbClr val="29C5F4"/>
                </a:solidFill>
                <a:effectLst/>
                <a:latin typeface="Calibri"/>
                <a:ea typeface="Open Sans"/>
                <a:cs typeface="Calibri"/>
                <a:hlinkClick r:id="rId3">
                  <a:extLst>
                    <a:ext uri="{A12FA001-AC4F-418D-AE19-62706E023703}">
                      <ahyp:hlinkClr xmlns:ahyp="http://schemas.microsoft.com/office/drawing/2018/hyperlinkcolor" val="tx"/>
                    </a:ext>
                  </a:extLst>
                </a:hlinkClick>
              </a:rPr>
              <a:t>Website der </a:t>
            </a:r>
            <a:r>
              <a:rPr lang="en-US" sz="1100" b="1" i="0" u="sng" strike="noStrike" dirty="0" err="1">
                <a:solidFill>
                  <a:srgbClr val="29C5F4"/>
                </a:solidFill>
                <a:effectLst/>
                <a:latin typeface="Calibri"/>
                <a:ea typeface="Open Sans"/>
                <a:cs typeface="Calibri"/>
                <a:hlinkClick r:id="rId3">
                  <a:extLst>
                    <a:ext uri="{A12FA001-AC4F-418D-AE19-62706E023703}">
                      <ahyp:hlinkClr xmlns:ahyp="http://schemas.microsoft.com/office/drawing/2018/hyperlinkcolor" val="tx"/>
                    </a:ext>
                  </a:extLst>
                </a:hlinkClick>
              </a:rPr>
              <a:t>Vereinigten</a:t>
            </a:r>
            <a:r>
              <a:rPr lang="en-US" sz="1100" b="1" i="0" u="sng" strike="noStrike" dirty="0">
                <a:solidFill>
                  <a:srgbClr val="29C5F4"/>
                </a:solidFill>
                <a:effectLst/>
                <a:latin typeface="Calibri"/>
                <a:ea typeface="Open Sans"/>
                <a:cs typeface="Calibri"/>
                <a:hlinkClick r:id="rId3">
                  <a:extLst>
                    <a:ext uri="{A12FA001-AC4F-418D-AE19-62706E023703}">
                      <ahyp:hlinkClr xmlns:ahyp="http://schemas.microsoft.com/office/drawing/2018/hyperlinkcolor" val="tx"/>
                    </a:ext>
                  </a:extLst>
                </a:hlinkClick>
              </a:rPr>
              <a:t> </a:t>
            </a:r>
            <a:r>
              <a:rPr lang="en-US" sz="1100" b="1" i="0" u="sng" strike="noStrike" dirty="0" err="1">
                <a:solidFill>
                  <a:srgbClr val="29C5F4"/>
                </a:solidFill>
                <a:effectLst/>
                <a:latin typeface="Calibri"/>
                <a:ea typeface="Open Sans"/>
                <a:cs typeface="Calibri"/>
                <a:hlinkClick r:id="rId3">
                  <a:extLst>
                    <a:ext uri="{A12FA001-AC4F-418D-AE19-62706E023703}">
                      <ahyp:hlinkClr xmlns:ahyp="http://schemas.microsoft.com/office/drawing/2018/hyperlinkcolor" val="tx"/>
                    </a:ext>
                  </a:extLst>
                </a:hlinkClick>
              </a:rPr>
              <a:t>Nationen</a:t>
            </a:r>
            <a:r>
              <a:rPr lang="en-US" sz="1100" b="1" i="0" u="sng" strike="noStrike" dirty="0">
                <a:solidFill>
                  <a:srgbClr val="29C5F4"/>
                </a:solidFill>
                <a:effectLst/>
                <a:latin typeface="Calibri"/>
                <a:ea typeface="Open Sans"/>
                <a:cs typeface="Calibri"/>
              </a:rPr>
              <a:t> </a:t>
            </a:r>
            <a:r>
              <a:rPr lang="de-DE" dirty="0"/>
              <a:t>besuchen. Zusätzlich sollten Sie die SDGs und ihre Verbindung zur Logistik im </a:t>
            </a:r>
            <a:r>
              <a:rPr lang="de-DE" b="1" dirty="0">
                <a:solidFill>
                  <a:srgbClr val="29C5F4"/>
                </a:solidFill>
                <a:hlinkClick r:id="rId4">
                  <a:extLst>
                    <a:ext uri="{A12FA001-AC4F-418D-AE19-62706E023703}">
                      <ahyp:hlinkClr xmlns:ahyp="http://schemas.microsoft.com/office/drawing/2018/hyperlinkcolor" val="tx"/>
                    </a:ext>
                  </a:extLst>
                </a:hlinkClick>
              </a:rPr>
              <a:t>EARTH Starter Kit</a:t>
            </a:r>
            <a:r>
              <a:rPr lang="de-DE" dirty="0">
                <a:solidFill>
                  <a:srgbClr val="29C5F4"/>
                </a:solidFill>
                <a:hlinkClick r:id="rId4">
                  <a:extLst>
                    <a:ext uri="{A12FA001-AC4F-418D-AE19-62706E023703}">
                      <ahyp:hlinkClr xmlns:ahyp="http://schemas.microsoft.com/office/drawing/2018/hyperlinkcolor" val="tx"/>
                    </a:ext>
                  </a:extLst>
                </a:hlinkClick>
              </a:rPr>
              <a:t> </a:t>
            </a:r>
            <a:r>
              <a:rPr lang="de-DE" dirty="0"/>
              <a:t>(S. 8–13) einsehen.</a:t>
            </a:r>
            <a:r>
              <a:rPr lang="en-US" sz="1100" i="0" dirty="0">
                <a:solidFill>
                  <a:srgbClr val="000000"/>
                </a:solidFill>
                <a:effectLst/>
                <a:latin typeface="Calibri" panose="020F0502020204030204" pitchFamily="34" charset="0"/>
              </a:rPr>
              <a:t>​</a:t>
            </a:r>
          </a:p>
          <a:p>
            <a:pPr algn="just" fontAlgn="base"/>
            <a:endParaRPr lang="en-US" i="0" dirty="0">
              <a:solidFill>
                <a:srgbClr val="000000"/>
              </a:solidFill>
              <a:effectLst/>
              <a:latin typeface="Arial" panose="020B0604020202020204" pitchFamily="34" charset="0"/>
            </a:endParaRPr>
          </a:p>
          <a:p>
            <a:pPr algn="just"/>
            <a:r>
              <a:rPr lang="en-US" sz="1600" b="1" dirty="0">
                <a:solidFill>
                  <a:srgbClr val="8652A1"/>
                </a:solidFill>
              </a:rPr>
              <a:t>IM UNTERRICHT</a:t>
            </a:r>
          </a:p>
          <a:p>
            <a:pPr algn="just"/>
            <a:endParaRPr lang="en-US" dirty="0"/>
          </a:p>
          <a:p>
            <a:pPr algn="just"/>
            <a:r>
              <a:rPr lang="de-DE" dirty="0"/>
              <a:t>In dieser Aktivität bilden Sie Gruppen und analysieren eine </a:t>
            </a:r>
            <a:r>
              <a:rPr lang="de-DE" b="1" dirty="0"/>
              <a:t>praxisnahe Nachhaltigkeitsherausforderung in der Logistik</a:t>
            </a:r>
            <a:r>
              <a:rPr lang="de-DE" dirty="0"/>
              <a:t>, identifizieren mögliche Lösungen und überlegen, wie diese innerhalb der </a:t>
            </a:r>
            <a:r>
              <a:rPr lang="de-DE" b="1" dirty="0"/>
              <a:t>Phasen des Innovationsmanagementprozesses</a:t>
            </a:r>
            <a:r>
              <a:rPr lang="de-DE" dirty="0"/>
              <a:t> umgesetzt werden können. Ziel ist es, Erkenntnisse aus dem </a:t>
            </a:r>
            <a:r>
              <a:rPr lang="de-DE" b="1" dirty="0">
                <a:solidFill>
                  <a:srgbClr val="29C5F4"/>
                </a:solidFill>
                <a:hlinkClick r:id="rId4">
                  <a:extLst>
                    <a:ext uri="{A12FA001-AC4F-418D-AE19-62706E023703}">
                      <ahyp:hlinkClr xmlns:ahyp="http://schemas.microsoft.com/office/drawing/2018/hyperlinkcolor" val="tx"/>
                    </a:ext>
                  </a:extLst>
                </a:hlinkClick>
              </a:rPr>
              <a:t>EARTH </a:t>
            </a:r>
            <a:r>
              <a:rPr lang="de-DE" b="1" dirty="0" err="1">
                <a:solidFill>
                  <a:srgbClr val="29C5F4"/>
                </a:solidFill>
                <a:hlinkClick r:id="rId4">
                  <a:extLst>
                    <a:ext uri="{A12FA001-AC4F-418D-AE19-62706E023703}">
                      <ahyp:hlinkClr xmlns:ahyp="http://schemas.microsoft.com/office/drawing/2018/hyperlinkcolor" val="tx"/>
                    </a:ext>
                  </a:extLst>
                </a:hlinkClick>
              </a:rPr>
              <a:t>Good</a:t>
            </a:r>
            <a:r>
              <a:rPr lang="de-DE" b="1" dirty="0">
                <a:solidFill>
                  <a:srgbClr val="29C5F4"/>
                </a:solidFill>
                <a:hlinkClick r:id="rId4">
                  <a:extLst>
                    <a:ext uri="{A12FA001-AC4F-418D-AE19-62706E023703}">
                      <ahyp:hlinkClr xmlns:ahyp="http://schemas.microsoft.com/office/drawing/2018/hyperlinkcolor" val="tx"/>
                    </a:ext>
                  </a:extLst>
                </a:hlinkClick>
              </a:rPr>
              <a:t> Practice Kompendium</a:t>
            </a:r>
            <a:r>
              <a:rPr lang="de-DE" dirty="0">
                <a:solidFill>
                  <a:srgbClr val="29C5F4"/>
                </a:solidFill>
                <a:hlinkClick r:id="rId4">
                  <a:extLst>
                    <a:ext uri="{A12FA001-AC4F-418D-AE19-62706E023703}">
                      <ahyp:hlinkClr xmlns:ahyp="http://schemas.microsoft.com/office/drawing/2018/hyperlinkcolor" val="tx"/>
                    </a:ext>
                  </a:extLst>
                </a:hlinkClick>
              </a:rPr>
              <a:t> </a:t>
            </a:r>
            <a:r>
              <a:rPr lang="de-DE" dirty="0"/>
              <a:t>anzuwenden, um </a:t>
            </a:r>
            <a:r>
              <a:rPr lang="de-DE" b="1" dirty="0"/>
              <a:t>Nachhaltigkeit und Innovationsmanagement zu verbinden</a:t>
            </a:r>
            <a:r>
              <a:rPr lang="de-DE" dirty="0"/>
              <a:t>.</a:t>
            </a:r>
          </a:p>
          <a:p>
            <a:pPr algn="just"/>
            <a:endParaRPr lang="de-DE" dirty="0"/>
          </a:p>
          <a:p>
            <a:pPr algn="just"/>
            <a:r>
              <a:rPr lang="de-DE" b="1" dirty="0"/>
              <a:t>Ziele:</a:t>
            </a:r>
            <a:endParaRPr lang="de-DE" dirty="0"/>
          </a:p>
          <a:p>
            <a:pPr marL="171450" indent="-171450" algn="just">
              <a:buFont typeface="Wingdings" panose="05000000000000000000" pitchFamily="2" charset="2"/>
              <a:buChar char="q"/>
            </a:pPr>
            <a:r>
              <a:rPr lang="de-DE" dirty="0"/>
              <a:t>Verständnis der wichtigsten Nachhaltigkeitsherausforderungen in der Logistik.</a:t>
            </a:r>
          </a:p>
          <a:p>
            <a:pPr marL="171450" indent="-171450" algn="just">
              <a:buFont typeface="Wingdings" panose="05000000000000000000" pitchFamily="2" charset="2"/>
              <a:buChar char="q"/>
            </a:pPr>
            <a:r>
              <a:rPr lang="de-DE" dirty="0"/>
              <a:t>Anwendung der Phasen des Innovationsmanagements auf die identifizierten Lösungen.</a:t>
            </a:r>
          </a:p>
          <a:p>
            <a:pPr algn="just"/>
            <a:endParaRPr lang="en-US" dirty="0"/>
          </a:p>
          <a:p>
            <a:pPr algn="just"/>
            <a:r>
              <a:rPr lang="en-GB" sz="1600" b="1" dirty="0">
                <a:solidFill>
                  <a:srgbClr val="8652A1"/>
                </a:solidFill>
              </a:rPr>
              <a:t>Schritt 1: Eine </a:t>
            </a:r>
            <a:r>
              <a:rPr lang="en-GB" sz="1600" b="1" dirty="0" err="1">
                <a:solidFill>
                  <a:srgbClr val="8652A1"/>
                </a:solidFill>
              </a:rPr>
              <a:t>Nachhaltigkeitsherausforderung</a:t>
            </a:r>
            <a:r>
              <a:rPr lang="en-GB" sz="1600" b="1" dirty="0">
                <a:solidFill>
                  <a:srgbClr val="8652A1"/>
                </a:solidFill>
              </a:rPr>
              <a:t> </a:t>
            </a:r>
            <a:r>
              <a:rPr lang="en-GB" sz="1600" b="1" dirty="0" err="1">
                <a:solidFill>
                  <a:srgbClr val="8652A1"/>
                </a:solidFill>
              </a:rPr>
              <a:t>identifizieren</a:t>
            </a:r>
            <a:endParaRPr lang="en-GB" b="1" dirty="0"/>
          </a:p>
          <a:p>
            <a:pPr algn="just"/>
            <a:r>
              <a:rPr lang="de-DE" dirty="0"/>
              <a:t>Wählen Sie eine </a:t>
            </a:r>
            <a:r>
              <a:rPr lang="de-DE" b="1" dirty="0"/>
              <a:t>Fallstudie aus dem </a:t>
            </a:r>
            <a:r>
              <a:rPr lang="de-DE" b="1" dirty="0">
                <a:solidFill>
                  <a:srgbClr val="29C5F4"/>
                </a:solidFill>
                <a:hlinkClick r:id="rId4">
                  <a:extLst>
                    <a:ext uri="{A12FA001-AC4F-418D-AE19-62706E023703}">
                      <ahyp:hlinkClr xmlns:ahyp="http://schemas.microsoft.com/office/drawing/2018/hyperlinkcolor" val="tx"/>
                    </a:ext>
                  </a:extLst>
                </a:hlinkClick>
              </a:rPr>
              <a:t>EARTH </a:t>
            </a:r>
            <a:r>
              <a:rPr lang="de-DE" b="1" dirty="0" err="1">
                <a:solidFill>
                  <a:srgbClr val="29C5F4"/>
                </a:solidFill>
                <a:hlinkClick r:id="rId4">
                  <a:extLst>
                    <a:ext uri="{A12FA001-AC4F-418D-AE19-62706E023703}">
                      <ahyp:hlinkClr xmlns:ahyp="http://schemas.microsoft.com/office/drawing/2018/hyperlinkcolor" val="tx"/>
                    </a:ext>
                  </a:extLst>
                </a:hlinkClick>
              </a:rPr>
              <a:t>Good</a:t>
            </a:r>
            <a:r>
              <a:rPr lang="de-DE" b="1" dirty="0">
                <a:solidFill>
                  <a:srgbClr val="29C5F4"/>
                </a:solidFill>
                <a:hlinkClick r:id="rId4">
                  <a:extLst>
                    <a:ext uri="{A12FA001-AC4F-418D-AE19-62706E023703}">
                      <ahyp:hlinkClr xmlns:ahyp="http://schemas.microsoft.com/office/drawing/2018/hyperlinkcolor" val="tx"/>
                    </a:ext>
                  </a:extLst>
                </a:hlinkClick>
              </a:rPr>
              <a:t> Practice Kompendium</a:t>
            </a:r>
            <a:r>
              <a:rPr lang="de-DE" dirty="0">
                <a:solidFill>
                  <a:srgbClr val="29C5F4"/>
                </a:solidFill>
                <a:hlinkClick r:id="rId4">
                  <a:extLst>
                    <a:ext uri="{A12FA001-AC4F-418D-AE19-62706E023703}">
                      <ahyp:hlinkClr xmlns:ahyp="http://schemas.microsoft.com/office/drawing/2018/hyperlinkcolor" val="tx"/>
                    </a:ext>
                  </a:extLst>
                </a:hlinkClick>
              </a:rPr>
              <a:t> </a:t>
            </a:r>
            <a:r>
              <a:rPr lang="de-DE" dirty="0"/>
              <a:t>(S. 7–69) und fassen Sie zusammen:</a:t>
            </a:r>
          </a:p>
          <a:p>
            <a:pPr marL="171450" indent="-171450" algn="just">
              <a:buFont typeface="Wingdings" panose="05000000000000000000" pitchFamily="2" charset="2"/>
              <a:buChar char="q"/>
            </a:pPr>
            <a:r>
              <a:rPr lang="de-DE" dirty="0"/>
              <a:t>Die </a:t>
            </a:r>
            <a:r>
              <a:rPr lang="de-DE" b="1" dirty="0"/>
              <a:t>Nachhaltigkeitsherausforderung</a:t>
            </a:r>
            <a:r>
              <a:rPr lang="de-DE" dirty="0"/>
              <a:t>.</a:t>
            </a:r>
          </a:p>
          <a:p>
            <a:pPr marL="171450" indent="-171450" algn="just">
              <a:buFont typeface="Wingdings" panose="05000000000000000000" pitchFamily="2" charset="2"/>
              <a:buChar char="q"/>
            </a:pPr>
            <a:r>
              <a:rPr lang="de-DE" dirty="0"/>
              <a:t>Die aktuell </a:t>
            </a:r>
            <a:r>
              <a:rPr lang="de-DE" b="1" dirty="0"/>
              <a:t>vom Unternehmen implementierte Lösung</a:t>
            </a:r>
            <a:r>
              <a:rPr lang="de-DE" dirty="0"/>
              <a:t>.</a:t>
            </a:r>
          </a:p>
          <a:p>
            <a:pPr algn="just"/>
            <a:endParaRPr lang="de-DE" dirty="0"/>
          </a:p>
          <a:p>
            <a:pPr algn="just"/>
            <a:r>
              <a:rPr lang="de-DE" dirty="0"/>
              <a:t>Ein Unternehmen kann mehrere Nachhaltigkeitsherausforderungen haben und verschiedene Lösungen umsetzen. Identifizieren Sie </a:t>
            </a:r>
            <a:r>
              <a:rPr lang="de-DE" b="1" dirty="0"/>
              <a:t>alle</a:t>
            </a:r>
            <a:r>
              <a:rPr lang="de-DE" dirty="0"/>
              <a:t> relevanten Aspekte. Es kann sein, dass die Fallstudie die Herausforderung, aber nicht die Lösung beschreibt, oder umgekehrt. In solchen Fällen überlegen Sie, was der fehlende Aspekt sein könnte, und schlagen Sie die entsprechende Herausforderung oder Lösung vor.</a:t>
            </a:r>
          </a:p>
          <a:p>
            <a:pPr algn="just"/>
            <a:endParaRPr lang="en-GB" dirty="0"/>
          </a:p>
          <a:p>
            <a:pPr algn="just"/>
            <a:r>
              <a:rPr lang="en-GB" b="1" dirty="0" err="1"/>
              <a:t>Beispiel</a:t>
            </a:r>
            <a:r>
              <a:rPr lang="en-GB" b="1" dirty="0"/>
              <a:t>: </a:t>
            </a:r>
          </a:p>
          <a:p>
            <a:pPr algn="just"/>
            <a:r>
              <a:rPr lang="de-DE" b="1" dirty="0"/>
              <a:t>GLS Italia </a:t>
            </a:r>
            <a:r>
              <a:rPr lang="de-DE" b="1" dirty="0" err="1"/>
              <a:t>Spa</a:t>
            </a:r>
            <a:r>
              <a:rPr lang="de-DE" b="1" dirty="0"/>
              <a:t> – Digitale Plattformen und saubere Fahrzeuge für nachhaltige Lieferungen (</a:t>
            </a:r>
            <a:r>
              <a:rPr lang="de-DE" b="1" dirty="0">
                <a:solidFill>
                  <a:srgbClr val="29C5F4"/>
                </a:solidFill>
                <a:hlinkClick r:id="rId4">
                  <a:extLst>
                    <a:ext uri="{A12FA001-AC4F-418D-AE19-62706E023703}">
                      <ahyp:hlinkClr xmlns:ahyp="http://schemas.microsoft.com/office/drawing/2018/hyperlinkcolor" val="tx"/>
                    </a:ext>
                  </a:extLst>
                </a:hlinkClick>
              </a:rPr>
              <a:t>EARTH </a:t>
            </a:r>
            <a:r>
              <a:rPr lang="de-DE" b="1" dirty="0" err="1">
                <a:solidFill>
                  <a:srgbClr val="29C5F4"/>
                </a:solidFill>
                <a:hlinkClick r:id="rId4">
                  <a:extLst>
                    <a:ext uri="{A12FA001-AC4F-418D-AE19-62706E023703}">
                      <ahyp:hlinkClr xmlns:ahyp="http://schemas.microsoft.com/office/drawing/2018/hyperlinkcolor" val="tx"/>
                    </a:ext>
                  </a:extLst>
                </a:hlinkClick>
              </a:rPr>
              <a:t>Good</a:t>
            </a:r>
            <a:r>
              <a:rPr lang="de-DE" b="1" dirty="0">
                <a:solidFill>
                  <a:srgbClr val="29C5F4"/>
                </a:solidFill>
                <a:hlinkClick r:id="rId4">
                  <a:extLst>
                    <a:ext uri="{A12FA001-AC4F-418D-AE19-62706E023703}">
                      <ahyp:hlinkClr xmlns:ahyp="http://schemas.microsoft.com/office/drawing/2018/hyperlinkcolor" val="tx"/>
                    </a:ext>
                  </a:extLst>
                </a:hlinkClick>
              </a:rPr>
              <a:t> Practice Kompendium</a:t>
            </a:r>
            <a:r>
              <a:rPr lang="de-DE" b="1" dirty="0"/>
              <a:t>, S. 12–14)</a:t>
            </a:r>
          </a:p>
          <a:p>
            <a:pPr algn="just"/>
            <a:r>
              <a:rPr lang="de-DE" dirty="0"/>
              <a:t>GLS Italia </a:t>
            </a:r>
            <a:r>
              <a:rPr lang="de-DE" dirty="0" err="1"/>
              <a:t>Spa</a:t>
            </a:r>
            <a:r>
              <a:rPr lang="de-DE" dirty="0"/>
              <a:t>, ein führender Logistikanbieter in Italien, hat das Ziel, </a:t>
            </a:r>
            <a:r>
              <a:rPr lang="de-DE" b="1" dirty="0"/>
              <a:t>CO₂-Emissionen zu reduzieren</a:t>
            </a:r>
            <a:r>
              <a:rPr lang="de-DE" dirty="0"/>
              <a:t>, während gleichzeitig </a:t>
            </a:r>
            <a:r>
              <a:rPr lang="de-DE" b="1" dirty="0"/>
              <a:t>zuverlässige Lieferdienste</a:t>
            </a:r>
            <a:r>
              <a:rPr lang="de-DE" dirty="0"/>
              <a:t> aufrechterhalten werden. Ihr Ansatz umfasst:</a:t>
            </a:r>
          </a:p>
          <a:p>
            <a:pPr marL="171450" indent="-171450" algn="just">
              <a:buFont typeface="Wingdings" panose="05000000000000000000" pitchFamily="2" charset="2"/>
              <a:buChar char="q"/>
            </a:pPr>
            <a:r>
              <a:rPr lang="de-DE" b="1" dirty="0"/>
              <a:t>Investitionen in Elektrofahrzeuge und Ladeinfrastruktur</a:t>
            </a:r>
            <a:endParaRPr lang="de-DE" dirty="0"/>
          </a:p>
          <a:p>
            <a:pPr marL="171450" indent="-171450" algn="just">
              <a:buFont typeface="Wingdings" panose="05000000000000000000" pitchFamily="2" charset="2"/>
              <a:buChar char="q"/>
            </a:pPr>
            <a:r>
              <a:rPr lang="de-DE" b="1" dirty="0"/>
              <a:t>Installation von Photovoltaikanlagen an Depots zur Energieversorgung der Betriebsabläufe</a:t>
            </a:r>
            <a:endParaRPr lang="de-DE" dirty="0"/>
          </a:p>
          <a:p>
            <a:pPr marL="171450" indent="-171450" algn="just">
              <a:buFont typeface="Wingdings" panose="05000000000000000000" pitchFamily="2" charset="2"/>
              <a:buChar char="q"/>
            </a:pPr>
            <a:r>
              <a:rPr lang="de-DE" b="1" dirty="0"/>
              <a:t>Einsatz digitaler Plattformen</a:t>
            </a:r>
            <a:r>
              <a:rPr lang="de-DE" dirty="0"/>
              <a:t> (z. B. ServiceNow), um Nachhaltigkeitsinitiativen zu koordinieren</a:t>
            </a:r>
          </a:p>
          <a:p>
            <a:pPr algn="just"/>
            <a:endParaRPr lang="de-DE" dirty="0"/>
          </a:p>
          <a:p>
            <a:pPr algn="just"/>
            <a:r>
              <a:rPr lang="de-DE" b="1" dirty="0"/>
              <a:t>Füllen Sie die folgende Tabelle für diese Aktivität aus. Die erste Zeile zeigt das Beispiel GLS Italia </a:t>
            </a:r>
            <a:r>
              <a:rPr lang="de-DE" b="1" dirty="0" err="1"/>
              <a:t>Spa</a:t>
            </a:r>
            <a:r>
              <a:rPr lang="de-DE" b="1" dirty="0"/>
              <a:t>.</a:t>
            </a:r>
            <a:endParaRPr lang="de-DE" dirty="0"/>
          </a:p>
          <a:p>
            <a:pPr algn="just"/>
            <a:endParaRPr lang="en-GB" dirty="0"/>
          </a:p>
        </p:txBody>
      </p:sp>
      <p:sp>
        <p:nvSpPr>
          <p:cNvPr id="4" name="Slide Number Placeholder 3">
            <a:extLst>
              <a:ext uri="{FF2B5EF4-FFF2-40B4-BE49-F238E27FC236}">
                <a16:creationId xmlns:a16="http://schemas.microsoft.com/office/drawing/2014/main" id="{1B4748B6-4D1C-BFA7-A525-6A1A868A213B}"/>
              </a:ext>
            </a:extLst>
          </p:cNvPr>
          <p:cNvSpPr>
            <a:spLocks noGrp="1"/>
          </p:cNvSpPr>
          <p:nvPr>
            <p:ph type="sldNum" sz="quarter" idx="4"/>
          </p:nvPr>
        </p:nvSpPr>
        <p:spPr/>
        <p:txBody>
          <a:bodyPr/>
          <a:lstStyle/>
          <a:p>
            <a:fld id="{9C527BFA-2C0E-4CEC-B6A5-913A56FEF4B4}" type="slidenum">
              <a:rPr lang="fr-CA" smtClean="0"/>
              <a:pPr/>
              <a:t>6</a:t>
            </a:fld>
            <a:endParaRPr lang="fr-CA"/>
          </a:p>
        </p:txBody>
      </p:sp>
      <p:sp>
        <p:nvSpPr>
          <p:cNvPr id="7" name="Freeform 1">
            <a:extLst>
              <a:ext uri="{FF2B5EF4-FFF2-40B4-BE49-F238E27FC236}">
                <a16:creationId xmlns:a16="http://schemas.microsoft.com/office/drawing/2014/main" id="{5F1F08D9-9CD0-5097-B7D8-BFA6D242ACCB}"/>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2A7ADF3F-E517-5EF9-23A8-AE0AF6E7D201}"/>
              </a:ext>
            </a:extLst>
          </p:cNvPr>
          <p:cNvSpPr>
            <a:spLocks noGrp="1"/>
          </p:cNvSpPr>
          <p:nvPr>
            <p:ph type="body" sz="quarter" idx="61"/>
          </p:nvPr>
        </p:nvSpPr>
        <p:spPr>
          <a:xfrm>
            <a:off x="-9335" y="304800"/>
            <a:ext cx="6076734" cy="926158"/>
          </a:xfrm>
        </p:spPr>
        <p:txBody>
          <a:bodyPr lIns="91440" tIns="45720" rIns="91440" bIns="45720" anchor="ctr">
            <a:noAutofit/>
          </a:bodyPr>
          <a:lstStyle/>
          <a:p>
            <a:pPr marL="731520"/>
            <a:r>
              <a:rPr lang="en-US" dirty="0">
                <a:latin typeface="Calibri"/>
                <a:ea typeface="Open Sans"/>
                <a:cs typeface="Calibri"/>
              </a:rPr>
              <a:t>NACHHALTIGKEIT IM DIGITALEN INNOVATIONSMANAGEMENT</a:t>
            </a:r>
            <a:endParaRPr lang="en-US" dirty="0"/>
          </a:p>
        </p:txBody>
      </p:sp>
      <p:graphicFrame>
        <p:nvGraphicFramePr>
          <p:cNvPr id="5" name="Tabelle 4">
            <a:extLst>
              <a:ext uri="{FF2B5EF4-FFF2-40B4-BE49-F238E27FC236}">
                <a16:creationId xmlns:a16="http://schemas.microsoft.com/office/drawing/2014/main" id="{BB608C4B-A73C-E2ED-E40D-CD5C82AA8FD2}"/>
              </a:ext>
            </a:extLst>
          </p:cNvPr>
          <p:cNvGraphicFramePr>
            <a:graphicFrameLocks noGrp="1"/>
          </p:cNvGraphicFramePr>
          <p:nvPr>
            <p:extLst>
              <p:ext uri="{D42A27DB-BD31-4B8C-83A1-F6EECF244321}">
                <p14:modId xmlns:p14="http://schemas.microsoft.com/office/powerpoint/2010/main" val="3950324488"/>
              </p:ext>
            </p:extLst>
          </p:nvPr>
        </p:nvGraphicFramePr>
        <p:xfrm>
          <a:off x="789904" y="8571831"/>
          <a:ext cx="6076734" cy="2000250"/>
        </p:xfrm>
        <a:graphic>
          <a:graphicData uri="http://schemas.openxmlformats.org/drawingml/2006/table">
            <a:tbl>
              <a:tblPr firstRow="1" bandRow="1">
                <a:tableStyleId>{0505E3EF-67EA-436B-97B2-0124C06EBD24}</a:tableStyleId>
              </a:tblPr>
              <a:tblGrid>
                <a:gridCol w="1864396">
                  <a:extLst>
                    <a:ext uri="{9D8B030D-6E8A-4147-A177-3AD203B41FA5}">
                      <a16:colId xmlns:a16="http://schemas.microsoft.com/office/drawing/2014/main" val="2230712578"/>
                    </a:ext>
                  </a:extLst>
                </a:gridCol>
                <a:gridCol w="2186760">
                  <a:extLst>
                    <a:ext uri="{9D8B030D-6E8A-4147-A177-3AD203B41FA5}">
                      <a16:colId xmlns:a16="http://schemas.microsoft.com/office/drawing/2014/main" val="3067635644"/>
                    </a:ext>
                  </a:extLst>
                </a:gridCol>
                <a:gridCol w="2025578">
                  <a:extLst>
                    <a:ext uri="{9D8B030D-6E8A-4147-A177-3AD203B41FA5}">
                      <a16:colId xmlns:a16="http://schemas.microsoft.com/office/drawing/2014/main" val="601866224"/>
                    </a:ext>
                  </a:extLst>
                </a:gridCol>
              </a:tblGrid>
              <a:tr h="288000">
                <a:tc>
                  <a:txBody>
                    <a:bodyPr/>
                    <a:lstStyle/>
                    <a:p>
                      <a:r>
                        <a:rPr lang="de-DE" sz="1100" dirty="0">
                          <a:solidFill>
                            <a:schemeClr val="bg1"/>
                          </a:solidFill>
                        </a:rPr>
                        <a:t>Fallstudie</a:t>
                      </a:r>
                      <a:endParaRPr lang="en-GB" sz="1100" dirty="0">
                        <a:solidFill>
                          <a:schemeClr val="bg1"/>
                        </a:solidFill>
                      </a:endParaRPr>
                    </a:p>
                  </a:txBody>
                  <a:tcPr anchor="ctr">
                    <a:solidFill>
                      <a:srgbClr val="8652A1"/>
                    </a:solidFill>
                  </a:tcPr>
                </a:tc>
                <a:tc>
                  <a:txBody>
                    <a:bodyPr/>
                    <a:lstStyle/>
                    <a:p>
                      <a:r>
                        <a:rPr lang="de-DE" sz="1100" dirty="0">
                          <a:solidFill>
                            <a:schemeClr val="bg1"/>
                          </a:solidFill>
                        </a:rPr>
                        <a:t>Nachhaltigkeitsherausforderung</a:t>
                      </a:r>
                      <a:endParaRPr lang="en-GB" sz="1100" dirty="0">
                        <a:solidFill>
                          <a:schemeClr val="bg1"/>
                        </a:solidFill>
                      </a:endParaRPr>
                    </a:p>
                  </a:txBody>
                  <a:tcPr anchor="ctr">
                    <a:solidFill>
                      <a:srgbClr val="8652A1"/>
                    </a:solidFill>
                  </a:tcPr>
                </a:tc>
                <a:tc>
                  <a:txBody>
                    <a:bodyPr/>
                    <a:lstStyle/>
                    <a:p>
                      <a:r>
                        <a:rPr lang="de-DE" sz="1100" dirty="0">
                          <a:solidFill>
                            <a:schemeClr val="bg1"/>
                          </a:solidFill>
                        </a:rPr>
                        <a:t>Implementierte Lösung</a:t>
                      </a:r>
                      <a:endParaRPr lang="en-GB" sz="1100" dirty="0">
                        <a:solidFill>
                          <a:schemeClr val="bg1"/>
                        </a:solidFill>
                      </a:endParaRPr>
                    </a:p>
                  </a:txBody>
                  <a:tcPr anchor="ctr">
                    <a:solidFill>
                      <a:srgbClr val="8652A1"/>
                    </a:solidFill>
                  </a:tcPr>
                </a:tc>
                <a:extLst>
                  <a:ext uri="{0D108BD9-81ED-4DB2-BD59-A6C34878D82A}">
                    <a16:rowId xmlns:a16="http://schemas.microsoft.com/office/drawing/2014/main" val="3284209566"/>
                  </a:ext>
                </a:extLst>
              </a:tr>
              <a:tr h="432000">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en-GB" sz="1100" i="1"/>
                        <a:t>GLS Italia Spa</a:t>
                      </a:r>
                    </a:p>
                    <a:p>
                      <a:pPr algn="l"/>
                      <a:endParaRPr lang="en-GB" sz="1100" i="1"/>
                    </a:p>
                  </a:txBody>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en-GB" sz="1100" i="1" dirty="0"/>
                        <a:t>Hohe CO2-Emissionen </a:t>
                      </a:r>
                      <a:r>
                        <a:rPr lang="en-GB" sz="1100" i="1" dirty="0" err="1"/>
                        <a:t>bei</a:t>
                      </a:r>
                      <a:r>
                        <a:rPr lang="en-GB" sz="1100" i="1" dirty="0"/>
                        <a:t> </a:t>
                      </a:r>
                      <a:r>
                        <a:rPr lang="en-GB" sz="1100" i="1" dirty="0" err="1"/>
                        <a:t>urbanen</a:t>
                      </a:r>
                      <a:r>
                        <a:rPr lang="en-GB" sz="1100" i="1" dirty="0"/>
                        <a:t> </a:t>
                      </a:r>
                      <a:r>
                        <a:rPr lang="en-GB" sz="1100" i="1" dirty="0" err="1"/>
                        <a:t>Lieferungen</a:t>
                      </a:r>
                      <a:endParaRPr lang="en-GB" sz="1100" i="1" dirty="0"/>
                    </a:p>
                  </a:txBody>
                  <a:tcP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en-GB" sz="1100" i="1" dirty="0" err="1"/>
                        <a:t>Elektrische</a:t>
                      </a:r>
                      <a:r>
                        <a:rPr lang="en-GB" sz="1100" i="1" dirty="0"/>
                        <a:t> </a:t>
                      </a:r>
                      <a:r>
                        <a:rPr lang="en-GB" sz="1100" i="1" dirty="0" err="1"/>
                        <a:t>Fahrzeuge</a:t>
                      </a:r>
                      <a:r>
                        <a:rPr lang="en-GB" sz="1100" i="1" dirty="0"/>
                        <a:t>, </a:t>
                      </a:r>
                      <a:r>
                        <a:rPr lang="en-GB" sz="1100" i="1" dirty="0" err="1"/>
                        <a:t>Solarenergie</a:t>
                      </a:r>
                      <a:r>
                        <a:rPr lang="en-GB" sz="1100" i="1" dirty="0"/>
                        <a:t>, etc</a:t>
                      </a:r>
                    </a:p>
                  </a:txBody>
                  <a:tcPr/>
                </a:tc>
                <a:extLst>
                  <a:ext uri="{0D108BD9-81ED-4DB2-BD59-A6C34878D82A}">
                    <a16:rowId xmlns:a16="http://schemas.microsoft.com/office/drawing/2014/main" val="1571562240"/>
                  </a:ext>
                </a:extLst>
              </a:tr>
              <a:tr h="426750">
                <a:tc>
                  <a:txBody>
                    <a:bodyPr/>
                    <a:lstStyle/>
                    <a:p>
                      <a:pPr algn="l"/>
                      <a:endParaRPr lang="en-GB"/>
                    </a:p>
                  </a:txBody>
                  <a:tcPr anchor="ctr"/>
                </a:tc>
                <a:tc>
                  <a:txBody>
                    <a:bodyPr/>
                    <a:lstStyle/>
                    <a:p>
                      <a:pPr algn="l"/>
                      <a:endParaRPr lang="en-GB"/>
                    </a:p>
                  </a:txBody>
                  <a:tcPr anchor="ctr"/>
                </a:tc>
                <a:tc>
                  <a:txBody>
                    <a:bodyPr/>
                    <a:lstStyle/>
                    <a:p>
                      <a:pPr algn="l"/>
                      <a:endParaRPr lang="en-GB"/>
                    </a:p>
                  </a:txBody>
                  <a:tcPr anchor="ctr"/>
                </a:tc>
                <a:extLst>
                  <a:ext uri="{0D108BD9-81ED-4DB2-BD59-A6C34878D82A}">
                    <a16:rowId xmlns:a16="http://schemas.microsoft.com/office/drawing/2014/main" val="599155077"/>
                  </a:ext>
                </a:extLst>
              </a:tr>
              <a:tr h="426750">
                <a:tc>
                  <a:txBody>
                    <a:bodyPr/>
                    <a:lstStyle/>
                    <a:p>
                      <a:pPr algn="l"/>
                      <a:endParaRPr lang="en-GB"/>
                    </a:p>
                  </a:txBody>
                  <a:tcPr anchor="ctr"/>
                </a:tc>
                <a:tc>
                  <a:txBody>
                    <a:bodyPr/>
                    <a:lstStyle/>
                    <a:p>
                      <a:pPr algn="l"/>
                      <a:endParaRPr lang="en-GB"/>
                    </a:p>
                  </a:txBody>
                  <a:tcPr anchor="ctr"/>
                </a:tc>
                <a:tc>
                  <a:txBody>
                    <a:bodyPr/>
                    <a:lstStyle/>
                    <a:p>
                      <a:pPr algn="l"/>
                      <a:endParaRPr lang="en-GB"/>
                    </a:p>
                  </a:txBody>
                  <a:tcPr anchor="ctr"/>
                </a:tc>
                <a:extLst>
                  <a:ext uri="{0D108BD9-81ED-4DB2-BD59-A6C34878D82A}">
                    <a16:rowId xmlns:a16="http://schemas.microsoft.com/office/drawing/2014/main" val="894992419"/>
                  </a:ext>
                </a:extLst>
              </a:tr>
              <a:tr h="426750">
                <a:tc>
                  <a:txBody>
                    <a:bodyPr/>
                    <a:lstStyle/>
                    <a:p>
                      <a:pPr algn="l"/>
                      <a:endParaRPr lang="en-GB"/>
                    </a:p>
                  </a:txBody>
                  <a:tcPr anchor="ctr"/>
                </a:tc>
                <a:tc>
                  <a:txBody>
                    <a:bodyPr/>
                    <a:lstStyle/>
                    <a:p>
                      <a:pPr algn="l"/>
                      <a:endParaRPr lang="en-GB"/>
                    </a:p>
                  </a:txBody>
                  <a:tcPr anchor="ctr"/>
                </a:tc>
                <a:tc>
                  <a:txBody>
                    <a:bodyPr/>
                    <a:lstStyle/>
                    <a:p>
                      <a:pPr algn="l"/>
                      <a:endParaRPr lang="en-GB" dirty="0"/>
                    </a:p>
                  </a:txBody>
                  <a:tcPr anchor="ctr"/>
                </a:tc>
                <a:extLst>
                  <a:ext uri="{0D108BD9-81ED-4DB2-BD59-A6C34878D82A}">
                    <a16:rowId xmlns:a16="http://schemas.microsoft.com/office/drawing/2014/main" val="631234213"/>
                  </a:ext>
                </a:extLst>
              </a:tr>
            </a:tbl>
          </a:graphicData>
        </a:graphic>
      </p:graphicFrame>
    </p:spTree>
    <p:extLst>
      <p:ext uri="{BB962C8B-B14F-4D97-AF65-F5344CB8AC3E}">
        <p14:creationId xmlns:p14="http://schemas.microsoft.com/office/powerpoint/2010/main" val="2580362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12C959-D3DE-1B74-FBAB-772E0FD806BA}"/>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FB8E7CA8-5A56-3258-A732-6598DDBB0D71}"/>
              </a:ext>
            </a:extLst>
          </p:cNvPr>
          <p:cNvSpPr>
            <a:spLocks noGrp="1"/>
          </p:cNvSpPr>
          <p:nvPr>
            <p:ph type="body" sz="quarter" idx="64"/>
          </p:nvPr>
        </p:nvSpPr>
        <p:spPr>
          <a:xfrm>
            <a:off x="587986" y="1635742"/>
            <a:ext cx="6306427" cy="2565532"/>
          </a:xfrm>
        </p:spPr>
        <p:txBody>
          <a:bodyPr lIns="91440" tIns="45720" rIns="91440" bIns="45720" numCol="1" spcCol="288000" anchor="t">
            <a:noAutofit/>
          </a:bodyPr>
          <a:lstStyle/>
          <a:p>
            <a:pPr algn="just"/>
            <a:r>
              <a:rPr lang="en-GB" sz="1600" b="1" dirty="0">
                <a:solidFill>
                  <a:srgbClr val="8652A1"/>
                </a:solidFill>
              </a:rPr>
              <a:t>Schritt 2: Die </a:t>
            </a:r>
            <a:r>
              <a:rPr lang="en-GB" sz="1600" b="1" dirty="0" err="1">
                <a:solidFill>
                  <a:srgbClr val="8652A1"/>
                </a:solidFill>
              </a:rPr>
              <a:t>Innovationsmanagement-Phasen</a:t>
            </a:r>
            <a:r>
              <a:rPr lang="en-GB" sz="1600" b="1" dirty="0">
                <a:solidFill>
                  <a:srgbClr val="8652A1"/>
                </a:solidFill>
              </a:rPr>
              <a:t> </a:t>
            </a:r>
            <a:r>
              <a:rPr lang="en-GB" sz="1600" b="1" dirty="0" err="1">
                <a:solidFill>
                  <a:srgbClr val="8652A1"/>
                </a:solidFill>
              </a:rPr>
              <a:t>anwenden</a:t>
            </a:r>
            <a:endParaRPr lang="en-GB" sz="1600" b="1" dirty="0">
              <a:solidFill>
                <a:srgbClr val="8652A1"/>
              </a:solidFill>
            </a:endParaRPr>
          </a:p>
          <a:p>
            <a:pPr algn="just"/>
            <a:endParaRPr lang="en-GB" dirty="0"/>
          </a:p>
          <a:p>
            <a:pPr algn="just"/>
            <a:r>
              <a:rPr lang="de-DE" dirty="0"/>
              <a:t>Bewerten Sie nun die </a:t>
            </a:r>
            <a:r>
              <a:rPr lang="de-DE" b="1" dirty="0"/>
              <a:t>implementierte Lösung</a:t>
            </a:r>
            <a:r>
              <a:rPr lang="de-DE" dirty="0"/>
              <a:t> und gliedern Sie diese in die </a:t>
            </a:r>
            <a:r>
              <a:rPr lang="de-DE" b="1" dirty="0"/>
              <a:t>Phasen des Innovationsmanagements</a:t>
            </a:r>
            <a:r>
              <a:rPr lang="de-DE" dirty="0"/>
              <a:t>. Ihre Aufgabe ist es, die Tabelle für die Fallstudie aus </a:t>
            </a:r>
            <a:r>
              <a:rPr lang="de-DE" b="1" dirty="0"/>
              <a:t>Schritt 1</a:t>
            </a:r>
            <a:r>
              <a:rPr lang="de-DE" dirty="0"/>
              <a:t> auszufüllen. Wenn die Informationen in den Fallmaterialien des </a:t>
            </a:r>
            <a:r>
              <a:rPr lang="de-DE" b="1" dirty="0"/>
              <a:t>EARTH </a:t>
            </a:r>
            <a:r>
              <a:rPr lang="de-DE" b="1" dirty="0" err="1"/>
              <a:t>Good</a:t>
            </a:r>
            <a:r>
              <a:rPr lang="de-DE" b="1" dirty="0"/>
              <a:t> Practice Kompendium</a:t>
            </a:r>
            <a:r>
              <a:rPr lang="de-DE" dirty="0"/>
              <a:t> nicht verfügbar sind, überlegen Sie, was das Unternehmen in den einzelnen Phasen hätte tun können.</a:t>
            </a:r>
            <a:endParaRPr lang="en-US" dirty="0">
              <a:highlight>
                <a:srgbClr val="FFFF00"/>
              </a:highlight>
            </a:endParaRPr>
          </a:p>
          <a:p>
            <a:pPr algn="just"/>
            <a:endParaRPr lang="en-GB" dirty="0"/>
          </a:p>
        </p:txBody>
      </p:sp>
      <p:sp>
        <p:nvSpPr>
          <p:cNvPr id="4" name="Slide Number Placeholder 3">
            <a:extLst>
              <a:ext uri="{FF2B5EF4-FFF2-40B4-BE49-F238E27FC236}">
                <a16:creationId xmlns:a16="http://schemas.microsoft.com/office/drawing/2014/main" id="{C6BBA299-15F1-3821-11B4-0F3D3254E008}"/>
              </a:ext>
            </a:extLst>
          </p:cNvPr>
          <p:cNvSpPr>
            <a:spLocks noGrp="1"/>
          </p:cNvSpPr>
          <p:nvPr>
            <p:ph type="sldNum" sz="quarter" idx="4"/>
          </p:nvPr>
        </p:nvSpPr>
        <p:spPr/>
        <p:txBody>
          <a:bodyPr/>
          <a:lstStyle/>
          <a:p>
            <a:fld id="{9C527BFA-2C0E-4CEC-B6A5-913A56FEF4B4}" type="slidenum">
              <a:rPr lang="fr-CA" smtClean="0"/>
              <a:pPr/>
              <a:t>7</a:t>
            </a:fld>
            <a:endParaRPr lang="fr-CA"/>
          </a:p>
        </p:txBody>
      </p:sp>
      <p:sp>
        <p:nvSpPr>
          <p:cNvPr id="7" name="Freeform 1">
            <a:extLst>
              <a:ext uri="{FF2B5EF4-FFF2-40B4-BE49-F238E27FC236}">
                <a16:creationId xmlns:a16="http://schemas.microsoft.com/office/drawing/2014/main" id="{A8C5D090-FFC3-D885-B122-39DF0E281A90}"/>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7F26A81E-6A56-DC28-6378-17AFFCC34BE7}"/>
              </a:ext>
            </a:extLst>
          </p:cNvPr>
          <p:cNvSpPr>
            <a:spLocks noGrp="1"/>
          </p:cNvSpPr>
          <p:nvPr>
            <p:ph type="body" sz="quarter" idx="61"/>
          </p:nvPr>
        </p:nvSpPr>
        <p:spPr>
          <a:xfrm>
            <a:off x="-9335" y="304800"/>
            <a:ext cx="6060885" cy="926158"/>
          </a:xfrm>
        </p:spPr>
        <p:txBody>
          <a:bodyPr lIns="91440" tIns="45720" rIns="91440" bIns="45720" anchor="ctr">
            <a:noAutofit/>
          </a:bodyPr>
          <a:lstStyle/>
          <a:p>
            <a:pPr marL="731520"/>
            <a:r>
              <a:rPr lang="en-US" dirty="0">
                <a:latin typeface="Calibri"/>
                <a:ea typeface="Open Sans"/>
                <a:cs typeface="Calibri"/>
              </a:rPr>
              <a:t>NACHHALTIGKEIT IM DIGITALEN INNOVATIONSMANAGEMENT</a:t>
            </a:r>
            <a:endParaRPr lang="en-US" dirty="0"/>
          </a:p>
        </p:txBody>
      </p:sp>
      <p:graphicFrame>
        <p:nvGraphicFramePr>
          <p:cNvPr id="5" name="Tabelle 4">
            <a:extLst>
              <a:ext uri="{FF2B5EF4-FFF2-40B4-BE49-F238E27FC236}">
                <a16:creationId xmlns:a16="http://schemas.microsoft.com/office/drawing/2014/main" id="{97AFE63D-E9B0-2F74-1532-4CF9549B49DB}"/>
              </a:ext>
            </a:extLst>
          </p:cNvPr>
          <p:cNvGraphicFramePr>
            <a:graphicFrameLocks noGrp="1"/>
          </p:cNvGraphicFramePr>
          <p:nvPr>
            <p:extLst>
              <p:ext uri="{D42A27DB-BD31-4B8C-83A1-F6EECF244321}">
                <p14:modId xmlns:p14="http://schemas.microsoft.com/office/powerpoint/2010/main" val="3706436123"/>
              </p:ext>
            </p:extLst>
          </p:nvPr>
        </p:nvGraphicFramePr>
        <p:xfrm>
          <a:off x="587986" y="2918508"/>
          <a:ext cx="6306427" cy="7719959"/>
        </p:xfrm>
        <a:graphic>
          <a:graphicData uri="http://schemas.openxmlformats.org/drawingml/2006/table">
            <a:tbl>
              <a:tblPr firstRow="1" bandRow="1">
                <a:tableStyleId>{0505E3EF-67EA-436B-97B2-0124C06EBD24}</a:tableStyleId>
              </a:tblPr>
              <a:tblGrid>
                <a:gridCol w="1180736">
                  <a:extLst>
                    <a:ext uri="{9D8B030D-6E8A-4147-A177-3AD203B41FA5}">
                      <a16:colId xmlns:a16="http://schemas.microsoft.com/office/drawing/2014/main" val="2230712578"/>
                    </a:ext>
                  </a:extLst>
                </a:gridCol>
                <a:gridCol w="1971429">
                  <a:extLst>
                    <a:ext uri="{9D8B030D-6E8A-4147-A177-3AD203B41FA5}">
                      <a16:colId xmlns:a16="http://schemas.microsoft.com/office/drawing/2014/main" val="3067635644"/>
                    </a:ext>
                  </a:extLst>
                </a:gridCol>
                <a:gridCol w="3154262">
                  <a:extLst>
                    <a:ext uri="{9D8B030D-6E8A-4147-A177-3AD203B41FA5}">
                      <a16:colId xmlns:a16="http://schemas.microsoft.com/office/drawing/2014/main" val="601866224"/>
                    </a:ext>
                  </a:extLst>
                </a:gridCol>
              </a:tblGrid>
              <a:tr h="259200">
                <a:tc>
                  <a:txBody>
                    <a:bodyPr/>
                    <a:lstStyle/>
                    <a:p>
                      <a:r>
                        <a:rPr lang="en-GB" sz="1100" b="1" i="0" dirty="0">
                          <a:solidFill>
                            <a:schemeClr val="bg1"/>
                          </a:solidFill>
                        </a:rPr>
                        <a:t>Phase</a:t>
                      </a:r>
                      <a:endParaRPr lang="en-GB" sz="1100" i="0" dirty="0">
                        <a:solidFill>
                          <a:schemeClr val="bg1"/>
                        </a:solidFill>
                      </a:endParaRPr>
                    </a:p>
                  </a:txBody>
                  <a:tcPr anchor="ctr">
                    <a:solidFill>
                      <a:srgbClr val="8652A1"/>
                    </a:solidFill>
                  </a:tcPr>
                </a:tc>
                <a:tc>
                  <a:txBody>
                    <a:bodyPr/>
                    <a:lstStyle/>
                    <a:p>
                      <a:r>
                        <a:rPr lang="en-GB" sz="1100" i="0" dirty="0">
                          <a:solidFill>
                            <a:schemeClr val="bg1"/>
                          </a:solidFill>
                        </a:rPr>
                        <a:t>GLS Italia Spa </a:t>
                      </a:r>
                      <a:r>
                        <a:rPr lang="en-GB" sz="1100" i="0" dirty="0" err="1">
                          <a:solidFill>
                            <a:schemeClr val="bg1"/>
                          </a:solidFill>
                        </a:rPr>
                        <a:t>Fallstudie</a:t>
                      </a:r>
                      <a:endParaRPr lang="en-GB" sz="1100" i="0" dirty="0">
                        <a:solidFill>
                          <a:schemeClr val="bg1"/>
                        </a:solidFill>
                      </a:endParaRPr>
                    </a:p>
                  </a:txBody>
                  <a:tcPr anchor="ctr">
                    <a:solidFill>
                      <a:srgbClr val="8652A1"/>
                    </a:solidFill>
                  </a:tcPr>
                </a:tc>
                <a:tc>
                  <a:txBody>
                    <a:bodyPr/>
                    <a:lstStyle/>
                    <a:p>
                      <a:r>
                        <a:rPr lang="de-DE" sz="1100" dirty="0">
                          <a:solidFill>
                            <a:schemeClr val="bg1"/>
                          </a:solidFill>
                        </a:rPr>
                        <a:t>(Ihr Fall)</a:t>
                      </a:r>
                      <a:endParaRPr lang="en-GB" sz="1100" dirty="0">
                        <a:solidFill>
                          <a:schemeClr val="bg1"/>
                        </a:solidFill>
                      </a:endParaRPr>
                    </a:p>
                  </a:txBody>
                  <a:tcPr anchor="ctr">
                    <a:solidFill>
                      <a:srgbClr val="8652A1"/>
                    </a:solidFill>
                  </a:tcPr>
                </a:tc>
                <a:extLst>
                  <a:ext uri="{0D108BD9-81ED-4DB2-BD59-A6C34878D82A}">
                    <a16:rowId xmlns:a16="http://schemas.microsoft.com/office/drawing/2014/main" val="3284209566"/>
                  </a:ext>
                </a:extLst>
              </a:tr>
              <a:tr h="1181593">
                <a:tc>
                  <a:txBody>
                    <a:bodyPr/>
                    <a:lstStyle/>
                    <a:p>
                      <a:r>
                        <a:rPr lang="en-GB" sz="1100" b="1" dirty="0" err="1"/>
                        <a:t>Identifikation</a:t>
                      </a:r>
                      <a:r>
                        <a:rPr lang="en-GB" sz="1100" b="1" dirty="0"/>
                        <a:t> von </a:t>
                      </a:r>
                      <a:r>
                        <a:rPr lang="en-GB" sz="1100" b="1" dirty="0" err="1"/>
                        <a:t>Möglichkeiten</a:t>
                      </a:r>
                      <a:endParaRPr lang="en-GB" sz="1100" b="1" dirty="0"/>
                    </a:p>
                  </a:txBody>
                  <a:tcPr anchor="ctr"/>
                </a:tc>
                <a:tc>
                  <a:txBody>
                    <a:bodyPr/>
                    <a:lstStyle/>
                    <a:p>
                      <a:r>
                        <a:rPr lang="de-DE" sz="1100" b="0" i="1" dirty="0"/>
                        <a:t>Erkannte die Notwendigkeit, die CO₂-Emissionen bei der Paketlieferung und dem Energieverbrauch der Einrichtungen im Einklang mit den nationalen Nachhaltigkeitszielen und den Erwartungen der Kunden zu reduzieren.</a:t>
                      </a:r>
                      <a:endParaRPr lang="en-GB" sz="1100" b="0" i="1" dirty="0"/>
                    </a:p>
                  </a:txBody>
                  <a:tcPr anchor="ctr"/>
                </a:tc>
                <a:tc>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endParaRPr lang="en-GB" sz="1100"/>
                    </a:p>
                  </a:txBody>
                  <a:tcPr anchor="ctr"/>
                </a:tc>
                <a:extLst>
                  <a:ext uri="{0D108BD9-81ED-4DB2-BD59-A6C34878D82A}">
                    <a16:rowId xmlns:a16="http://schemas.microsoft.com/office/drawing/2014/main" val="1571562240"/>
                  </a:ext>
                </a:extLst>
              </a:tr>
              <a:tr h="968519">
                <a:tc>
                  <a:txBody>
                    <a:bodyPr/>
                    <a:lstStyle/>
                    <a:p>
                      <a:r>
                        <a:rPr lang="en-GB" sz="1100" b="1" dirty="0"/>
                        <a:t>Ideen-</a:t>
                      </a:r>
                      <a:r>
                        <a:rPr lang="en-GB" sz="1100" b="1" dirty="0" err="1"/>
                        <a:t>generierung</a:t>
                      </a:r>
                      <a:endParaRPr lang="en-GB" sz="1100" b="1" dirty="0"/>
                    </a:p>
                  </a:txBody>
                  <a:tcPr anchor="ctr"/>
                </a:tc>
                <a:tc>
                  <a:txBody>
                    <a:bodyPr/>
                    <a:lstStyle/>
                    <a:p>
                      <a:r>
                        <a:rPr lang="de-DE" sz="1100" b="0" i="1" dirty="0"/>
                        <a:t>Untersuchte den Einsatz von Elektrofahrzeugen, erneuerbaren Energien (Solarenergie) und digitalen Tools zur Koordination von Initiativen.</a:t>
                      </a:r>
                      <a:endParaRPr lang="en-GB" sz="1100" b="0" i="1" kern="1200" dirty="0">
                        <a:solidFill>
                          <a:schemeClr val="dk1"/>
                        </a:solidFill>
                        <a:latin typeface="+mn-lt"/>
                        <a:ea typeface="+mn-ea"/>
                        <a:cs typeface="+mn-cs"/>
                      </a:endParaRPr>
                    </a:p>
                  </a:txBody>
                  <a:tcPr anchor="ctr"/>
                </a:tc>
                <a:tc>
                  <a:txBody>
                    <a:bodyPr/>
                    <a:lstStyle/>
                    <a:p>
                      <a:pPr algn="l"/>
                      <a:endParaRPr lang="en-GB" sz="1100"/>
                    </a:p>
                  </a:txBody>
                  <a:tcPr anchor="ctr"/>
                </a:tc>
                <a:extLst>
                  <a:ext uri="{0D108BD9-81ED-4DB2-BD59-A6C34878D82A}">
                    <a16:rowId xmlns:a16="http://schemas.microsoft.com/office/drawing/2014/main" val="599155077"/>
                  </a:ext>
                </a:extLst>
              </a:tr>
              <a:tr h="968519">
                <a:tc>
                  <a:txBody>
                    <a:bodyPr/>
                    <a:lstStyle/>
                    <a:p>
                      <a:r>
                        <a:rPr lang="en-GB" sz="1100" b="1" dirty="0" err="1"/>
                        <a:t>Konzept-entwicklung</a:t>
                      </a:r>
                      <a:endParaRPr lang="en-GB" sz="1100" b="1" dirty="0"/>
                    </a:p>
                  </a:txBody>
                  <a:tcPr anchor="ctr"/>
                </a:tc>
                <a:tc>
                  <a:txBody>
                    <a:bodyPr/>
                    <a:lstStyle/>
                    <a:p>
                      <a:r>
                        <a:rPr lang="de-DE" sz="1100" b="0" i="1" dirty="0"/>
                        <a:t>Arbeitete in Partnerschaft mit Volvo und anderen Lieferanten, um Lösungen für Elektrofahrzeuge zu entwickeln; erstellte einen Plan für die Installation von Photovoltaikanlagen an den Depots.</a:t>
                      </a:r>
                      <a:endParaRPr lang="en-GB" sz="1100" b="0" i="1" dirty="0"/>
                    </a:p>
                  </a:txBody>
                  <a:tcPr anchor="ctr"/>
                </a:tc>
                <a:tc>
                  <a:txBody>
                    <a:bodyPr/>
                    <a:lstStyle/>
                    <a:p>
                      <a:pPr algn="l"/>
                      <a:endParaRPr lang="en-GB" sz="1100"/>
                    </a:p>
                  </a:txBody>
                  <a:tcPr anchor="ctr"/>
                </a:tc>
                <a:extLst>
                  <a:ext uri="{0D108BD9-81ED-4DB2-BD59-A6C34878D82A}">
                    <a16:rowId xmlns:a16="http://schemas.microsoft.com/office/drawing/2014/main" val="894992419"/>
                  </a:ext>
                </a:extLst>
              </a:tr>
              <a:tr h="968519">
                <a:tc>
                  <a:txBody>
                    <a:bodyPr/>
                    <a:lstStyle/>
                    <a:p>
                      <a:r>
                        <a:rPr lang="de-DE" sz="1100" b="1" dirty="0"/>
                        <a:t>Dienstleistungs- / Service-entwicklung</a:t>
                      </a:r>
                      <a:endParaRPr lang="en-GB" sz="1100" b="1" dirty="0"/>
                    </a:p>
                  </a:txBody>
                  <a:tcPr anchor="ctr"/>
                </a:tc>
                <a:tc>
                  <a:txBody>
                    <a:bodyPr/>
                    <a:lstStyle/>
                    <a:p>
                      <a:r>
                        <a:rPr lang="de-DE" sz="1100" b="0" i="1" dirty="0"/>
                        <a:t>Installierte Photovoltaikanlagen und Ladeinfrastruktur; begann den Einsatz von Elektrofahrzeugen in ausgewählten Regionen.</a:t>
                      </a:r>
                      <a:endParaRPr lang="en-GB" sz="1100" b="0" i="1" dirty="0"/>
                    </a:p>
                  </a:txBody>
                  <a:tcPr anchor="ctr"/>
                </a:tc>
                <a:tc>
                  <a:txBody>
                    <a:bodyPr/>
                    <a:lstStyle/>
                    <a:p>
                      <a:pPr algn="l"/>
                      <a:endParaRPr lang="en-GB" sz="1100"/>
                    </a:p>
                  </a:txBody>
                  <a:tcPr anchor="ctr"/>
                </a:tc>
                <a:extLst>
                  <a:ext uri="{0D108BD9-81ED-4DB2-BD59-A6C34878D82A}">
                    <a16:rowId xmlns:a16="http://schemas.microsoft.com/office/drawing/2014/main" val="4227998937"/>
                  </a:ext>
                </a:extLst>
              </a:tr>
              <a:tr h="968519">
                <a:tc>
                  <a:txBody>
                    <a:bodyPr/>
                    <a:lstStyle/>
                    <a:p>
                      <a:r>
                        <a:rPr lang="en-GB" sz="1100" b="1" dirty="0"/>
                        <a:t>Testen &amp; </a:t>
                      </a:r>
                      <a:r>
                        <a:rPr lang="en-GB" sz="1100" b="1" dirty="0" err="1"/>
                        <a:t>Validieren</a:t>
                      </a:r>
                      <a:endParaRPr lang="en-GB" sz="1100" b="1" dirty="0"/>
                    </a:p>
                  </a:txBody>
                  <a:tcPr anchor="ctr"/>
                </a:tc>
                <a:tc>
                  <a:txBody>
                    <a:bodyPr/>
                    <a:lstStyle/>
                    <a:p>
                      <a:r>
                        <a:rPr lang="de-DE" sz="1100" b="0" i="1" dirty="0"/>
                        <a:t>Überwachte die Leistung der Elektrofahrzeuge und Energiesysteme an Pilotstandorten, um die Reduzierung von Emissionen und die Zuverlässigkeit der Lieferdienste zu bewerten.</a:t>
                      </a:r>
                      <a:endParaRPr lang="en-GB" sz="1100" b="0" i="1" dirty="0"/>
                    </a:p>
                  </a:txBody>
                  <a:tcPr anchor="ctr"/>
                </a:tc>
                <a:tc>
                  <a:txBody>
                    <a:bodyPr/>
                    <a:lstStyle/>
                    <a:p>
                      <a:pPr algn="l"/>
                      <a:endParaRPr lang="en-GB" sz="1100"/>
                    </a:p>
                  </a:txBody>
                  <a:tcPr anchor="ctr"/>
                </a:tc>
                <a:extLst>
                  <a:ext uri="{0D108BD9-81ED-4DB2-BD59-A6C34878D82A}">
                    <a16:rowId xmlns:a16="http://schemas.microsoft.com/office/drawing/2014/main" val="631234213"/>
                  </a:ext>
                </a:extLst>
              </a:tr>
              <a:tr h="968519">
                <a:tc>
                  <a:txBody>
                    <a:bodyPr/>
                    <a:lstStyle/>
                    <a:p>
                      <a:r>
                        <a:rPr lang="en-GB" sz="1100" b="1" dirty="0"/>
                        <a:t>Launch</a:t>
                      </a:r>
                    </a:p>
                  </a:txBody>
                  <a:tcPr anchor="ctr"/>
                </a:tc>
                <a:tc>
                  <a:txBody>
                    <a:bodyPr/>
                    <a:lstStyle/>
                    <a:p>
                      <a:r>
                        <a:rPr lang="de-DE" sz="1100" b="0" i="1" dirty="0"/>
                        <a:t>Erweiterte den Einsatz von grünem </a:t>
                      </a:r>
                      <a:r>
                        <a:rPr lang="de-DE" sz="1100" b="0" i="1" dirty="0" err="1"/>
                        <a:t>methanolbetriebenen</a:t>
                      </a:r>
                      <a:r>
                        <a:rPr lang="de-DE" sz="1100" b="0" i="1" dirty="0"/>
                        <a:t> Schiffen in den globalen Schifffahrtsoperationen und verstärkte die Nutzung von Blockchain-Technologie.</a:t>
                      </a:r>
                      <a:endParaRPr lang="en-GB" sz="1100" b="0" i="1" dirty="0"/>
                    </a:p>
                  </a:txBody>
                  <a:tcPr anchor="ctr"/>
                </a:tc>
                <a:tc>
                  <a:txBody>
                    <a:bodyPr/>
                    <a:lstStyle/>
                    <a:p>
                      <a:pPr algn="l"/>
                      <a:endParaRPr lang="en-GB" sz="1100" dirty="0"/>
                    </a:p>
                  </a:txBody>
                  <a:tcPr anchor="ctr"/>
                </a:tc>
                <a:extLst>
                  <a:ext uri="{0D108BD9-81ED-4DB2-BD59-A6C34878D82A}">
                    <a16:rowId xmlns:a16="http://schemas.microsoft.com/office/drawing/2014/main" val="416507715"/>
                  </a:ext>
                </a:extLst>
              </a:tr>
            </a:tbl>
          </a:graphicData>
        </a:graphic>
      </p:graphicFrame>
    </p:spTree>
    <p:extLst>
      <p:ext uri="{BB962C8B-B14F-4D97-AF65-F5344CB8AC3E}">
        <p14:creationId xmlns:p14="http://schemas.microsoft.com/office/powerpoint/2010/main" val="2023335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DB2CE-790D-62A8-8031-5AD0AF0ED8B8}"/>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4B119F8-C27B-3061-EF38-3D6C1B36464A}"/>
              </a:ext>
            </a:extLst>
          </p:cNvPr>
          <p:cNvSpPr>
            <a:spLocks noGrp="1"/>
          </p:cNvSpPr>
          <p:nvPr>
            <p:ph type="sldNum" sz="quarter" idx="4"/>
          </p:nvPr>
        </p:nvSpPr>
        <p:spPr/>
        <p:txBody>
          <a:bodyPr/>
          <a:lstStyle/>
          <a:p>
            <a:fld id="{9C527BFA-2C0E-4CEC-B6A5-913A56FEF4B4}" type="slidenum">
              <a:rPr lang="fr-CA" smtClean="0"/>
              <a:pPr/>
              <a:t>8</a:t>
            </a:fld>
            <a:endParaRPr lang="fr-CA"/>
          </a:p>
        </p:txBody>
      </p:sp>
      <p:sp>
        <p:nvSpPr>
          <p:cNvPr id="7" name="Freeform 1">
            <a:extLst>
              <a:ext uri="{FF2B5EF4-FFF2-40B4-BE49-F238E27FC236}">
                <a16:creationId xmlns:a16="http://schemas.microsoft.com/office/drawing/2014/main" id="{88F067D5-E578-F759-324E-1BCA30BB6366}"/>
              </a:ext>
            </a:extLst>
          </p:cNvPr>
          <p:cNvSpPr/>
          <p:nvPr/>
        </p:nvSpPr>
        <p:spPr>
          <a:xfrm rot="19295464">
            <a:off x="4761576" y="-2435805"/>
            <a:ext cx="4358686" cy="4678661"/>
          </a:xfrm>
          <a:custGeom>
            <a:avLst/>
            <a:gdLst>
              <a:gd name="connsiteX0" fmla="*/ 217621 w 1060649"/>
              <a:gd name="connsiteY0" fmla="*/ 995490 h 1146667"/>
              <a:gd name="connsiteX1" fmla="*/ 178658 w 1060649"/>
              <a:gd name="connsiteY1" fmla="*/ 979326 h 1146667"/>
              <a:gd name="connsiteX2" fmla="*/ 149199 w 1060649"/>
              <a:gd name="connsiteY2" fmla="*/ 934639 h 1146667"/>
              <a:gd name="connsiteX3" fmla="*/ 188161 w 1060649"/>
              <a:gd name="connsiteY3" fmla="*/ 946999 h 1146667"/>
              <a:gd name="connsiteX4" fmla="*/ 217621 w 1060649"/>
              <a:gd name="connsiteY4" fmla="*/ 995490 h 1146667"/>
              <a:gd name="connsiteX5" fmla="*/ 320255 w 1060649"/>
              <a:gd name="connsiteY5" fmla="*/ 1065849 h 1146667"/>
              <a:gd name="connsiteX6" fmla="*/ 274640 w 1060649"/>
              <a:gd name="connsiteY6" fmla="*/ 1052538 h 1146667"/>
              <a:gd name="connsiteX7" fmla="*/ 248031 w 1060649"/>
              <a:gd name="connsiteY7" fmla="*/ 1019260 h 1146667"/>
              <a:gd name="connsiteX8" fmla="*/ 295547 w 1060649"/>
              <a:gd name="connsiteY8" fmla="*/ 1029719 h 1146667"/>
              <a:gd name="connsiteX9" fmla="*/ 320255 w 1060649"/>
              <a:gd name="connsiteY9" fmla="*/ 1065849 h 1146667"/>
              <a:gd name="connsiteX10" fmla="*/ 428590 w 1060649"/>
              <a:gd name="connsiteY10" fmla="*/ 1117193 h 1146667"/>
              <a:gd name="connsiteX11" fmla="*/ 380124 w 1060649"/>
              <a:gd name="connsiteY11" fmla="*/ 1107685 h 1146667"/>
              <a:gd name="connsiteX12" fmla="*/ 358267 w 1060649"/>
              <a:gd name="connsiteY12" fmla="*/ 1085816 h 1146667"/>
              <a:gd name="connsiteX13" fmla="*/ 409584 w 1060649"/>
              <a:gd name="connsiteY13" fmla="*/ 1093423 h 1146667"/>
              <a:gd name="connsiteX14" fmla="*/ 428590 w 1060649"/>
              <a:gd name="connsiteY14" fmla="*/ 1117193 h 1146667"/>
              <a:gd name="connsiteX15" fmla="*/ 530273 w 1060649"/>
              <a:gd name="connsiteY15" fmla="*/ 1143815 h 1146667"/>
              <a:gd name="connsiteX16" fmla="*/ 483708 w 1060649"/>
              <a:gd name="connsiteY16" fmla="*/ 1140012 h 1146667"/>
              <a:gd name="connsiteX17" fmla="*/ 469453 w 1060649"/>
              <a:gd name="connsiteY17" fmla="*/ 1131455 h 1146667"/>
              <a:gd name="connsiteX18" fmla="*/ 517919 w 1060649"/>
              <a:gd name="connsiteY18" fmla="*/ 1134307 h 1146667"/>
              <a:gd name="connsiteX19" fmla="*/ 530273 w 1060649"/>
              <a:gd name="connsiteY19" fmla="*/ 1143815 h 1146667"/>
              <a:gd name="connsiteX20" fmla="*/ 34211 w 1060649"/>
              <a:gd name="connsiteY20" fmla="*/ 714052 h 1146667"/>
              <a:gd name="connsiteX21" fmla="*/ 19006 w 1060649"/>
              <a:gd name="connsiteY21" fmla="*/ 712151 h 1146667"/>
              <a:gd name="connsiteX22" fmla="*/ 6652 w 1060649"/>
              <a:gd name="connsiteY22" fmla="*/ 648447 h 1146667"/>
              <a:gd name="connsiteX23" fmla="*/ 20907 w 1060649"/>
              <a:gd name="connsiteY23" fmla="*/ 643693 h 1146667"/>
              <a:gd name="connsiteX24" fmla="*/ 34211 w 1060649"/>
              <a:gd name="connsiteY24" fmla="*/ 714052 h 1146667"/>
              <a:gd name="connsiteX25" fmla="*/ 97882 w 1060649"/>
              <a:gd name="connsiteY25" fmla="*/ 803428 h 1146667"/>
              <a:gd name="connsiteX26" fmla="*/ 65571 w 1060649"/>
              <a:gd name="connsiteY26" fmla="*/ 798674 h 1146667"/>
              <a:gd name="connsiteX27" fmla="*/ 45615 w 1060649"/>
              <a:gd name="connsiteY27" fmla="*/ 733069 h 1146667"/>
              <a:gd name="connsiteX28" fmla="*/ 77925 w 1060649"/>
              <a:gd name="connsiteY28" fmla="*/ 733069 h 1146667"/>
              <a:gd name="connsiteX29" fmla="*/ 97882 w 1060649"/>
              <a:gd name="connsiteY29" fmla="*/ 803428 h 1146667"/>
              <a:gd name="connsiteX30" fmla="*/ 190062 w 1060649"/>
              <a:gd name="connsiteY30" fmla="*/ 896606 h 1146667"/>
              <a:gd name="connsiteX31" fmla="*/ 144447 w 1060649"/>
              <a:gd name="connsiteY31" fmla="*/ 889000 h 1146667"/>
              <a:gd name="connsiteX32" fmla="*/ 120689 w 1060649"/>
              <a:gd name="connsiteY32" fmla="*/ 827198 h 1146667"/>
              <a:gd name="connsiteX33" fmla="*/ 167255 w 1060649"/>
              <a:gd name="connsiteY33" fmla="*/ 830050 h 1146667"/>
              <a:gd name="connsiteX34" fmla="*/ 190062 w 1060649"/>
              <a:gd name="connsiteY34" fmla="*/ 896606 h 1146667"/>
              <a:gd name="connsiteX35" fmla="*/ 300298 w 1060649"/>
              <a:gd name="connsiteY35" fmla="*/ 983129 h 1146667"/>
              <a:gd name="connsiteX36" fmla="*/ 246130 w 1060649"/>
              <a:gd name="connsiteY36" fmla="*/ 977425 h 1146667"/>
              <a:gd name="connsiteX37" fmla="*/ 221422 w 1060649"/>
              <a:gd name="connsiteY37" fmla="*/ 924180 h 1146667"/>
              <a:gd name="connsiteX38" fmla="*/ 277491 w 1060649"/>
              <a:gd name="connsiteY38" fmla="*/ 927983 h 1146667"/>
              <a:gd name="connsiteX39" fmla="*/ 300298 w 1060649"/>
              <a:gd name="connsiteY39" fmla="*/ 983129 h 1146667"/>
              <a:gd name="connsiteX40" fmla="*/ 420037 w 1060649"/>
              <a:gd name="connsiteY40" fmla="*/ 1055390 h 1146667"/>
              <a:gd name="connsiteX41" fmla="*/ 363019 w 1060649"/>
              <a:gd name="connsiteY41" fmla="*/ 1051587 h 1146667"/>
              <a:gd name="connsiteX42" fmla="*/ 342112 w 1060649"/>
              <a:gd name="connsiteY42" fmla="*/ 1009752 h 1146667"/>
              <a:gd name="connsiteX43" fmla="*/ 401981 w 1060649"/>
              <a:gd name="connsiteY43" fmla="*/ 1011653 h 1146667"/>
              <a:gd name="connsiteX44" fmla="*/ 420037 w 1060649"/>
              <a:gd name="connsiteY44" fmla="*/ 1055390 h 1146667"/>
              <a:gd name="connsiteX45" fmla="*/ 535975 w 1060649"/>
              <a:gd name="connsiteY45" fmla="*/ 1106734 h 1146667"/>
              <a:gd name="connsiteX46" fmla="*/ 480857 w 1060649"/>
              <a:gd name="connsiteY46" fmla="*/ 1106734 h 1146667"/>
              <a:gd name="connsiteX47" fmla="*/ 465652 w 1060649"/>
              <a:gd name="connsiteY47" fmla="*/ 1078210 h 1146667"/>
              <a:gd name="connsiteX48" fmla="*/ 523621 w 1060649"/>
              <a:gd name="connsiteY48" fmla="*/ 1077259 h 1146667"/>
              <a:gd name="connsiteX49" fmla="*/ 535975 w 1060649"/>
              <a:gd name="connsiteY49" fmla="*/ 1106734 h 1146667"/>
              <a:gd name="connsiteX50" fmla="*/ 637658 w 1060649"/>
              <a:gd name="connsiteY50" fmla="*/ 1131455 h 1146667"/>
              <a:gd name="connsiteX51" fmla="*/ 589192 w 1060649"/>
              <a:gd name="connsiteY51" fmla="*/ 1136209 h 1146667"/>
              <a:gd name="connsiteX52" fmla="*/ 581590 w 1060649"/>
              <a:gd name="connsiteY52" fmla="*/ 1120996 h 1146667"/>
              <a:gd name="connsiteX53" fmla="*/ 632907 w 1060649"/>
              <a:gd name="connsiteY53" fmla="*/ 1115291 h 1146667"/>
              <a:gd name="connsiteX54" fmla="*/ 637658 w 1060649"/>
              <a:gd name="connsiteY54" fmla="*/ 1131455 h 1146667"/>
              <a:gd name="connsiteX55" fmla="*/ 29460 w 1060649"/>
              <a:gd name="connsiteY55" fmla="*/ 588547 h 1146667"/>
              <a:gd name="connsiteX56" fmla="*/ 7602 w 1060649"/>
              <a:gd name="connsiteY56" fmla="*/ 599005 h 1146667"/>
              <a:gd name="connsiteX57" fmla="*/ 6652 w 1060649"/>
              <a:gd name="connsiteY57" fmla="*/ 529597 h 1146667"/>
              <a:gd name="connsiteX58" fmla="*/ 27559 w 1060649"/>
              <a:gd name="connsiteY58" fmla="*/ 511532 h 1146667"/>
              <a:gd name="connsiteX59" fmla="*/ 29460 w 1060649"/>
              <a:gd name="connsiteY59" fmla="*/ 588547 h 1146667"/>
              <a:gd name="connsiteX60" fmla="*/ 89329 w 1060649"/>
              <a:gd name="connsiteY60" fmla="*/ 673168 h 1146667"/>
              <a:gd name="connsiteX61" fmla="*/ 48466 w 1060649"/>
              <a:gd name="connsiteY61" fmla="*/ 678873 h 1146667"/>
              <a:gd name="connsiteX62" fmla="*/ 37062 w 1060649"/>
              <a:gd name="connsiteY62" fmla="*/ 602809 h 1146667"/>
              <a:gd name="connsiteX63" fmla="*/ 76025 w 1060649"/>
              <a:gd name="connsiteY63" fmla="*/ 591399 h 1146667"/>
              <a:gd name="connsiteX64" fmla="*/ 89329 w 1060649"/>
              <a:gd name="connsiteY64" fmla="*/ 673168 h 1146667"/>
              <a:gd name="connsiteX65" fmla="*/ 180559 w 1060649"/>
              <a:gd name="connsiteY65" fmla="*/ 767297 h 1146667"/>
              <a:gd name="connsiteX66" fmla="*/ 125441 w 1060649"/>
              <a:gd name="connsiteY66" fmla="*/ 769199 h 1146667"/>
              <a:gd name="connsiteX67" fmla="*/ 107385 w 1060649"/>
              <a:gd name="connsiteY67" fmla="*/ 692184 h 1146667"/>
              <a:gd name="connsiteX68" fmla="*/ 162503 w 1060649"/>
              <a:gd name="connsiteY68" fmla="*/ 685528 h 1146667"/>
              <a:gd name="connsiteX69" fmla="*/ 180559 w 1060649"/>
              <a:gd name="connsiteY69" fmla="*/ 767297 h 1146667"/>
              <a:gd name="connsiteX70" fmla="*/ 296497 w 1060649"/>
              <a:gd name="connsiteY70" fmla="*/ 864279 h 1146667"/>
              <a:gd name="connsiteX71" fmla="*/ 230925 w 1060649"/>
              <a:gd name="connsiteY71" fmla="*/ 865230 h 1146667"/>
              <a:gd name="connsiteX72" fmla="*/ 209068 w 1060649"/>
              <a:gd name="connsiteY72" fmla="*/ 792969 h 1146667"/>
              <a:gd name="connsiteX73" fmla="*/ 275590 w 1060649"/>
              <a:gd name="connsiteY73" fmla="*/ 788215 h 1146667"/>
              <a:gd name="connsiteX74" fmla="*/ 296497 w 1060649"/>
              <a:gd name="connsiteY74" fmla="*/ 864279 h 1146667"/>
              <a:gd name="connsiteX75" fmla="*/ 423838 w 1060649"/>
              <a:gd name="connsiteY75" fmla="*/ 952704 h 1146667"/>
              <a:gd name="connsiteX76" fmla="*/ 354466 w 1060649"/>
              <a:gd name="connsiteY76" fmla="*/ 954605 h 1146667"/>
              <a:gd name="connsiteX77" fmla="*/ 334509 w 1060649"/>
              <a:gd name="connsiteY77" fmla="*/ 891852 h 1146667"/>
              <a:gd name="connsiteX78" fmla="*/ 405783 w 1060649"/>
              <a:gd name="connsiteY78" fmla="*/ 887098 h 1146667"/>
              <a:gd name="connsiteX79" fmla="*/ 423838 w 1060649"/>
              <a:gd name="connsiteY79" fmla="*/ 952704 h 1146667"/>
              <a:gd name="connsiteX80" fmla="*/ 667118 w 1060649"/>
              <a:gd name="connsiteY80" fmla="*/ 1073456 h 1146667"/>
              <a:gd name="connsiteX81" fmla="*/ 608199 w 1060649"/>
              <a:gd name="connsiteY81" fmla="*/ 1082013 h 1146667"/>
              <a:gd name="connsiteX82" fmla="*/ 599646 w 1060649"/>
              <a:gd name="connsiteY82" fmla="*/ 1046833 h 1146667"/>
              <a:gd name="connsiteX83" fmla="*/ 662366 w 1060649"/>
              <a:gd name="connsiteY83" fmla="*/ 1037325 h 1146667"/>
              <a:gd name="connsiteX84" fmla="*/ 667118 w 1060649"/>
              <a:gd name="connsiteY84" fmla="*/ 1073456 h 1146667"/>
              <a:gd name="connsiteX85" fmla="*/ 760248 w 1060649"/>
              <a:gd name="connsiteY85" fmla="*/ 1094373 h 1146667"/>
              <a:gd name="connsiteX86" fmla="*/ 711782 w 1060649"/>
              <a:gd name="connsiteY86" fmla="*/ 1106734 h 1146667"/>
              <a:gd name="connsiteX87" fmla="*/ 710832 w 1060649"/>
              <a:gd name="connsiteY87" fmla="*/ 1084865 h 1146667"/>
              <a:gd name="connsiteX88" fmla="*/ 762149 w 1060649"/>
              <a:gd name="connsiteY88" fmla="*/ 1071554 h 1146667"/>
              <a:gd name="connsiteX89" fmla="*/ 760248 w 1060649"/>
              <a:gd name="connsiteY89" fmla="*/ 1094373 h 1146667"/>
              <a:gd name="connsiteX90" fmla="*/ 823919 w 1060649"/>
              <a:gd name="connsiteY90" fmla="*/ 1088669 h 1146667"/>
              <a:gd name="connsiteX91" fmla="*/ 787807 w 1060649"/>
              <a:gd name="connsiteY91" fmla="*/ 1103881 h 1146667"/>
              <a:gd name="connsiteX92" fmla="*/ 794459 w 1060649"/>
              <a:gd name="connsiteY92" fmla="*/ 1094373 h 1146667"/>
              <a:gd name="connsiteX93" fmla="*/ 833422 w 1060649"/>
              <a:gd name="connsiteY93" fmla="*/ 1078210 h 1146667"/>
              <a:gd name="connsiteX94" fmla="*/ 823919 w 1060649"/>
              <a:gd name="connsiteY94" fmla="*/ 1088669 h 1146667"/>
              <a:gd name="connsiteX95" fmla="*/ 42764 w 1060649"/>
              <a:gd name="connsiteY95" fmla="*/ 452582 h 1146667"/>
              <a:gd name="connsiteX96" fmla="*/ 16155 w 1060649"/>
              <a:gd name="connsiteY96" fmla="*/ 474450 h 1146667"/>
              <a:gd name="connsiteX97" fmla="*/ 26609 w 1060649"/>
              <a:gd name="connsiteY97" fmla="*/ 409796 h 1146667"/>
              <a:gd name="connsiteX98" fmla="*/ 51317 w 1060649"/>
              <a:gd name="connsiteY98" fmla="*/ 382222 h 1146667"/>
              <a:gd name="connsiteX99" fmla="*/ 42764 w 1060649"/>
              <a:gd name="connsiteY99" fmla="*/ 452582 h 1146667"/>
              <a:gd name="connsiteX100" fmla="*/ 95981 w 1060649"/>
              <a:gd name="connsiteY100" fmla="*/ 521040 h 1146667"/>
              <a:gd name="connsiteX101" fmla="*/ 50366 w 1060649"/>
              <a:gd name="connsiteY101" fmla="*/ 538154 h 1146667"/>
              <a:gd name="connsiteX102" fmla="*/ 49416 w 1060649"/>
              <a:gd name="connsiteY102" fmla="*/ 463991 h 1146667"/>
              <a:gd name="connsiteX103" fmla="*/ 93130 w 1060649"/>
              <a:gd name="connsiteY103" fmla="*/ 442123 h 1146667"/>
              <a:gd name="connsiteX104" fmla="*/ 95981 w 1060649"/>
              <a:gd name="connsiteY104" fmla="*/ 521040 h 1146667"/>
              <a:gd name="connsiteX105" fmla="*/ 181509 w 1060649"/>
              <a:gd name="connsiteY105" fmla="*/ 607563 h 1146667"/>
              <a:gd name="connsiteX106" fmla="*/ 120689 w 1060649"/>
              <a:gd name="connsiteY106" fmla="*/ 619923 h 1146667"/>
              <a:gd name="connsiteX107" fmla="*/ 111186 w 1060649"/>
              <a:gd name="connsiteY107" fmla="*/ 539105 h 1146667"/>
              <a:gd name="connsiteX108" fmla="*/ 170106 w 1060649"/>
              <a:gd name="connsiteY108" fmla="*/ 522941 h 1146667"/>
              <a:gd name="connsiteX109" fmla="*/ 181509 w 1060649"/>
              <a:gd name="connsiteY109" fmla="*/ 607563 h 1146667"/>
              <a:gd name="connsiteX110" fmla="*/ 568286 w 1060649"/>
              <a:gd name="connsiteY110" fmla="*/ 894705 h 1146667"/>
              <a:gd name="connsiteX111" fmla="*/ 494161 w 1060649"/>
              <a:gd name="connsiteY111" fmla="*/ 904213 h 1146667"/>
              <a:gd name="connsiteX112" fmla="*/ 478956 w 1060649"/>
              <a:gd name="connsiteY112" fmla="*/ 837657 h 1146667"/>
              <a:gd name="connsiteX113" fmla="*/ 555932 w 1060649"/>
              <a:gd name="connsiteY113" fmla="*/ 827198 h 1146667"/>
              <a:gd name="connsiteX114" fmla="*/ 568286 w 1060649"/>
              <a:gd name="connsiteY114" fmla="*/ 894705 h 1146667"/>
              <a:gd name="connsiteX115" fmla="*/ 694677 w 1060649"/>
              <a:gd name="connsiteY115" fmla="*/ 966966 h 1146667"/>
              <a:gd name="connsiteX116" fmla="*/ 628155 w 1060649"/>
              <a:gd name="connsiteY116" fmla="*/ 979326 h 1146667"/>
              <a:gd name="connsiteX117" fmla="*/ 618652 w 1060649"/>
              <a:gd name="connsiteY117" fmla="*/ 926081 h 1146667"/>
              <a:gd name="connsiteX118" fmla="*/ 687074 w 1060649"/>
              <a:gd name="connsiteY118" fmla="*/ 913721 h 1146667"/>
              <a:gd name="connsiteX119" fmla="*/ 694677 w 1060649"/>
              <a:gd name="connsiteY119" fmla="*/ 966966 h 1146667"/>
              <a:gd name="connsiteX120" fmla="*/ 800161 w 1060649"/>
              <a:gd name="connsiteY120" fmla="*/ 1014506 h 1146667"/>
              <a:gd name="connsiteX121" fmla="*/ 745994 w 1060649"/>
              <a:gd name="connsiteY121" fmla="*/ 1029719 h 1146667"/>
              <a:gd name="connsiteX122" fmla="*/ 744093 w 1060649"/>
              <a:gd name="connsiteY122" fmla="*/ 990736 h 1146667"/>
              <a:gd name="connsiteX123" fmla="*/ 801112 w 1060649"/>
              <a:gd name="connsiteY123" fmla="*/ 975523 h 1146667"/>
              <a:gd name="connsiteX124" fmla="*/ 800161 w 1060649"/>
              <a:gd name="connsiteY124" fmla="*/ 1014506 h 1146667"/>
              <a:gd name="connsiteX125" fmla="*/ 876186 w 1060649"/>
              <a:gd name="connsiteY125" fmla="*/ 1035424 h 1146667"/>
              <a:gd name="connsiteX126" fmla="*/ 835323 w 1060649"/>
              <a:gd name="connsiteY126" fmla="*/ 1052538 h 1146667"/>
              <a:gd name="connsiteX127" fmla="*/ 840074 w 1060649"/>
              <a:gd name="connsiteY127" fmla="*/ 1026866 h 1146667"/>
              <a:gd name="connsiteX128" fmla="*/ 882838 w 1060649"/>
              <a:gd name="connsiteY128" fmla="*/ 1009752 h 1146667"/>
              <a:gd name="connsiteX129" fmla="*/ 876186 w 1060649"/>
              <a:gd name="connsiteY129" fmla="*/ 1035424 h 1146667"/>
              <a:gd name="connsiteX130" fmla="*/ 77925 w 1060649"/>
              <a:gd name="connsiteY130" fmla="*/ 327076 h 1146667"/>
              <a:gd name="connsiteX131" fmla="*/ 45615 w 1060649"/>
              <a:gd name="connsiteY131" fmla="*/ 359403 h 1146667"/>
              <a:gd name="connsiteX132" fmla="*/ 66522 w 1060649"/>
              <a:gd name="connsiteY132" fmla="*/ 305208 h 1146667"/>
              <a:gd name="connsiteX133" fmla="*/ 95031 w 1060649"/>
              <a:gd name="connsiteY133" fmla="*/ 268126 h 1146667"/>
              <a:gd name="connsiteX134" fmla="*/ 77925 w 1060649"/>
              <a:gd name="connsiteY134" fmla="*/ 327076 h 1146667"/>
              <a:gd name="connsiteX135" fmla="*/ 205267 w 1060649"/>
              <a:gd name="connsiteY135" fmla="*/ 444025 h 1146667"/>
              <a:gd name="connsiteX136" fmla="*/ 137795 w 1060649"/>
              <a:gd name="connsiteY136" fmla="*/ 464942 h 1146667"/>
              <a:gd name="connsiteX137" fmla="*/ 136845 w 1060649"/>
              <a:gd name="connsiteY137" fmla="*/ 385075 h 1146667"/>
              <a:gd name="connsiteX138" fmla="*/ 202416 w 1060649"/>
              <a:gd name="connsiteY138" fmla="*/ 360354 h 1146667"/>
              <a:gd name="connsiteX139" fmla="*/ 205267 w 1060649"/>
              <a:gd name="connsiteY139" fmla="*/ 444025 h 1146667"/>
              <a:gd name="connsiteX140" fmla="*/ 316453 w 1060649"/>
              <a:gd name="connsiteY140" fmla="*/ 533400 h 1146667"/>
              <a:gd name="connsiteX141" fmla="*/ 236627 w 1060649"/>
              <a:gd name="connsiteY141" fmla="*/ 549564 h 1146667"/>
              <a:gd name="connsiteX142" fmla="*/ 227124 w 1060649"/>
              <a:gd name="connsiteY142" fmla="*/ 463041 h 1146667"/>
              <a:gd name="connsiteX143" fmla="*/ 305050 w 1060649"/>
              <a:gd name="connsiteY143" fmla="*/ 443074 h 1146667"/>
              <a:gd name="connsiteX144" fmla="*/ 316453 w 1060649"/>
              <a:gd name="connsiteY144" fmla="*/ 533400 h 1146667"/>
              <a:gd name="connsiteX145" fmla="*/ 928453 w 1060649"/>
              <a:gd name="connsiteY145" fmla="*/ 941294 h 1146667"/>
              <a:gd name="connsiteX146" fmla="*/ 880938 w 1060649"/>
              <a:gd name="connsiteY146" fmla="*/ 960310 h 1146667"/>
              <a:gd name="connsiteX147" fmla="*/ 883789 w 1060649"/>
              <a:gd name="connsiteY147" fmla="*/ 917524 h 1146667"/>
              <a:gd name="connsiteX148" fmla="*/ 933205 w 1060649"/>
              <a:gd name="connsiteY148" fmla="*/ 898508 h 1146667"/>
              <a:gd name="connsiteX149" fmla="*/ 928453 w 1060649"/>
              <a:gd name="connsiteY149" fmla="*/ 941294 h 1146667"/>
              <a:gd name="connsiteX150" fmla="*/ 979770 w 1060649"/>
              <a:gd name="connsiteY150" fmla="*/ 962212 h 1146667"/>
              <a:gd name="connsiteX151" fmla="*/ 947459 w 1060649"/>
              <a:gd name="connsiteY151" fmla="*/ 983129 h 1146667"/>
              <a:gd name="connsiteX152" fmla="*/ 956963 w 1060649"/>
              <a:gd name="connsiteY152" fmla="*/ 954605 h 1146667"/>
              <a:gd name="connsiteX153" fmla="*/ 990223 w 1060649"/>
              <a:gd name="connsiteY153" fmla="*/ 934639 h 1146667"/>
              <a:gd name="connsiteX154" fmla="*/ 979770 w 1060649"/>
              <a:gd name="connsiteY154" fmla="*/ 962212 h 1146667"/>
              <a:gd name="connsiteX155" fmla="*/ 163453 w 1060649"/>
              <a:gd name="connsiteY155" fmla="*/ 243405 h 1146667"/>
              <a:gd name="connsiteX156" fmla="*/ 111186 w 1060649"/>
              <a:gd name="connsiteY156" fmla="*/ 275733 h 1146667"/>
              <a:gd name="connsiteX157" fmla="*/ 129242 w 1060649"/>
              <a:gd name="connsiteY157" fmla="*/ 223439 h 1146667"/>
              <a:gd name="connsiteX158" fmla="*/ 177708 w 1060649"/>
              <a:gd name="connsiteY158" fmla="*/ 188259 h 1146667"/>
              <a:gd name="connsiteX159" fmla="*/ 163453 w 1060649"/>
              <a:gd name="connsiteY159" fmla="*/ 243405 h 1146667"/>
              <a:gd name="connsiteX160" fmla="*/ 236627 w 1060649"/>
              <a:gd name="connsiteY160" fmla="*/ 289044 h 1146667"/>
              <a:gd name="connsiteX161" fmla="*/ 168205 w 1060649"/>
              <a:gd name="connsiteY161" fmla="*/ 315666 h 1146667"/>
              <a:gd name="connsiteX162" fmla="*/ 174857 w 1060649"/>
              <a:gd name="connsiteY162" fmla="*/ 250061 h 1146667"/>
              <a:gd name="connsiteX163" fmla="*/ 239478 w 1060649"/>
              <a:gd name="connsiteY163" fmla="*/ 221537 h 1146667"/>
              <a:gd name="connsiteX164" fmla="*/ 236627 w 1060649"/>
              <a:gd name="connsiteY164" fmla="*/ 289044 h 1146667"/>
              <a:gd name="connsiteX165" fmla="*/ 340211 w 1060649"/>
              <a:gd name="connsiteY165" fmla="*/ 358452 h 1146667"/>
              <a:gd name="connsiteX166" fmla="*/ 259435 w 1060649"/>
              <a:gd name="connsiteY166" fmla="*/ 379370 h 1146667"/>
              <a:gd name="connsiteX167" fmla="*/ 255633 w 1060649"/>
              <a:gd name="connsiteY167" fmla="*/ 302355 h 1146667"/>
              <a:gd name="connsiteX168" fmla="*/ 332609 w 1060649"/>
              <a:gd name="connsiteY168" fmla="*/ 279536 h 1146667"/>
              <a:gd name="connsiteX169" fmla="*/ 340211 w 1060649"/>
              <a:gd name="connsiteY169" fmla="*/ 358452 h 1146667"/>
              <a:gd name="connsiteX170" fmla="*/ 1047242 w 1060649"/>
              <a:gd name="connsiteY170" fmla="*/ 889951 h 1146667"/>
              <a:gd name="connsiteX171" fmla="*/ 1029186 w 1060649"/>
              <a:gd name="connsiteY171" fmla="*/ 909918 h 1146667"/>
              <a:gd name="connsiteX172" fmla="*/ 1040590 w 1060649"/>
              <a:gd name="connsiteY172" fmla="*/ 881394 h 1146667"/>
              <a:gd name="connsiteX173" fmla="*/ 1060546 w 1060649"/>
              <a:gd name="connsiteY173" fmla="*/ 862378 h 1146667"/>
              <a:gd name="connsiteX174" fmla="*/ 1047242 w 1060649"/>
              <a:gd name="connsiteY174" fmla="*/ 889951 h 1146667"/>
              <a:gd name="connsiteX175" fmla="*/ 281292 w 1060649"/>
              <a:gd name="connsiteY175" fmla="*/ 164489 h 1146667"/>
              <a:gd name="connsiteX176" fmla="*/ 210969 w 1060649"/>
              <a:gd name="connsiteY176" fmla="*/ 193964 h 1146667"/>
              <a:gd name="connsiteX177" fmla="*/ 223323 w 1060649"/>
              <a:gd name="connsiteY177" fmla="*/ 145473 h 1146667"/>
              <a:gd name="connsiteX178" fmla="*/ 287944 w 1060649"/>
              <a:gd name="connsiteY178" fmla="*/ 115047 h 1146667"/>
              <a:gd name="connsiteX179" fmla="*/ 281292 w 1060649"/>
              <a:gd name="connsiteY179" fmla="*/ 164489 h 1146667"/>
              <a:gd name="connsiteX180" fmla="*/ 377273 w 1060649"/>
              <a:gd name="connsiteY180" fmla="*/ 211078 h 1146667"/>
              <a:gd name="connsiteX181" fmla="*/ 294596 w 1060649"/>
              <a:gd name="connsiteY181" fmla="*/ 234848 h 1146667"/>
              <a:gd name="connsiteX182" fmla="*/ 296497 w 1060649"/>
              <a:gd name="connsiteY182" fmla="*/ 171144 h 1146667"/>
              <a:gd name="connsiteX183" fmla="*/ 374422 w 1060649"/>
              <a:gd name="connsiteY183" fmla="*/ 147374 h 1146667"/>
              <a:gd name="connsiteX184" fmla="*/ 377273 w 1060649"/>
              <a:gd name="connsiteY184" fmla="*/ 211078 h 1146667"/>
              <a:gd name="connsiteX185" fmla="*/ 326907 w 1060649"/>
              <a:gd name="connsiteY185" fmla="*/ 77015 h 1146667"/>
              <a:gd name="connsiteX186" fmla="*/ 262286 w 1060649"/>
              <a:gd name="connsiteY186" fmla="*/ 105539 h 1146667"/>
              <a:gd name="connsiteX187" fmla="*/ 278441 w 1060649"/>
              <a:gd name="connsiteY187" fmla="*/ 81769 h 1146667"/>
              <a:gd name="connsiteX188" fmla="*/ 337360 w 1060649"/>
              <a:gd name="connsiteY188" fmla="*/ 53245 h 1146667"/>
              <a:gd name="connsiteX189" fmla="*/ 326907 w 1060649"/>
              <a:gd name="connsiteY189" fmla="*/ 77015 h 1146667"/>
              <a:gd name="connsiteX190" fmla="*/ 411484 w 1060649"/>
              <a:gd name="connsiteY190" fmla="*/ 96982 h 1146667"/>
              <a:gd name="connsiteX191" fmla="*/ 335460 w 1060649"/>
              <a:gd name="connsiteY191" fmla="*/ 118850 h 1146667"/>
              <a:gd name="connsiteX192" fmla="*/ 340211 w 1060649"/>
              <a:gd name="connsiteY192" fmla="*/ 78917 h 1146667"/>
              <a:gd name="connsiteX193" fmla="*/ 410534 w 1060649"/>
              <a:gd name="connsiteY193" fmla="*/ 57999 h 1146667"/>
              <a:gd name="connsiteX194" fmla="*/ 411484 w 1060649"/>
              <a:gd name="connsiteY194" fmla="*/ 96982 h 1146667"/>
              <a:gd name="connsiteX195" fmla="*/ 521720 w 1060649"/>
              <a:gd name="connsiteY195" fmla="*/ 143571 h 1146667"/>
              <a:gd name="connsiteX196" fmla="*/ 439043 w 1060649"/>
              <a:gd name="connsiteY196" fmla="*/ 158784 h 1146667"/>
              <a:gd name="connsiteX197" fmla="*/ 433342 w 1060649"/>
              <a:gd name="connsiteY197" fmla="*/ 104588 h 1146667"/>
              <a:gd name="connsiteX198" fmla="*/ 511267 w 1060649"/>
              <a:gd name="connsiteY198" fmla="*/ 90326 h 1146667"/>
              <a:gd name="connsiteX199" fmla="*/ 521720 w 1060649"/>
              <a:gd name="connsiteY199" fmla="*/ 143571 h 1146667"/>
              <a:gd name="connsiteX200" fmla="*/ 650012 w 1060649"/>
              <a:gd name="connsiteY200" fmla="*/ 214881 h 1146667"/>
              <a:gd name="connsiteX201" fmla="*/ 567335 w 1060649"/>
              <a:gd name="connsiteY201" fmla="*/ 225340 h 1146667"/>
              <a:gd name="connsiteX202" fmla="*/ 554031 w 1060649"/>
              <a:gd name="connsiteY202" fmla="*/ 160686 h 1146667"/>
              <a:gd name="connsiteX203" fmla="*/ 632907 w 1060649"/>
              <a:gd name="connsiteY203" fmla="*/ 152128 h 1146667"/>
              <a:gd name="connsiteX204" fmla="*/ 650012 w 1060649"/>
              <a:gd name="connsiteY204" fmla="*/ 214881 h 1146667"/>
              <a:gd name="connsiteX205" fmla="*/ 448546 w 1060649"/>
              <a:gd name="connsiteY205" fmla="*/ 30426 h 1146667"/>
              <a:gd name="connsiteX206" fmla="*/ 376323 w 1060649"/>
              <a:gd name="connsiteY206" fmla="*/ 49442 h 1146667"/>
              <a:gd name="connsiteX207" fmla="*/ 383925 w 1060649"/>
              <a:gd name="connsiteY207" fmla="*/ 33278 h 1146667"/>
              <a:gd name="connsiteX208" fmla="*/ 448546 w 1060649"/>
              <a:gd name="connsiteY208" fmla="*/ 15213 h 1146667"/>
              <a:gd name="connsiteX209" fmla="*/ 448546 w 1060649"/>
              <a:gd name="connsiteY209" fmla="*/ 30426 h 1146667"/>
              <a:gd name="connsiteX210" fmla="*/ 546428 w 1060649"/>
              <a:gd name="connsiteY210" fmla="*/ 52294 h 1146667"/>
              <a:gd name="connsiteX211" fmla="*/ 468503 w 1060649"/>
              <a:gd name="connsiteY211" fmla="*/ 63704 h 1146667"/>
              <a:gd name="connsiteX212" fmla="*/ 463751 w 1060649"/>
              <a:gd name="connsiteY212" fmla="*/ 31376 h 1146667"/>
              <a:gd name="connsiteX213" fmla="*/ 535975 w 1060649"/>
              <a:gd name="connsiteY213" fmla="*/ 20918 h 1146667"/>
              <a:gd name="connsiteX214" fmla="*/ 546428 w 1060649"/>
              <a:gd name="connsiteY214" fmla="*/ 52294 h 1146667"/>
              <a:gd name="connsiteX215" fmla="*/ 663317 w 1060649"/>
              <a:gd name="connsiteY215" fmla="*/ 101736 h 1146667"/>
              <a:gd name="connsiteX216" fmla="*/ 584441 w 1060649"/>
              <a:gd name="connsiteY216" fmla="*/ 107441 h 1146667"/>
              <a:gd name="connsiteX217" fmla="*/ 571137 w 1060649"/>
              <a:gd name="connsiteY217" fmla="*/ 61802 h 1146667"/>
              <a:gd name="connsiteX218" fmla="*/ 645261 w 1060649"/>
              <a:gd name="connsiteY218" fmla="*/ 57999 h 1146667"/>
              <a:gd name="connsiteX219" fmla="*/ 663317 w 1060649"/>
              <a:gd name="connsiteY219" fmla="*/ 101736 h 1146667"/>
              <a:gd name="connsiteX220" fmla="*/ 665217 w 1060649"/>
              <a:gd name="connsiteY220" fmla="*/ 29475 h 1146667"/>
              <a:gd name="connsiteX221" fmla="*/ 596795 w 1060649"/>
              <a:gd name="connsiteY221" fmla="*/ 29475 h 1146667"/>
              <a:gd name="connsiteX222" fmla="*/ 584441 w 1060649"/>
              <a:gd name="connsiteY222" fmla="*/ 8557 h 1146667"/>
              <a:gd name="connsiteX223" fmla="*/ 647161 w 1060649"/>
              <a:gd name="connsiteY223" fmla="*/ 10459 h 1146667"/>
              <a:gd name="connsiteX224" fmla="*/ 665217 w 1060649"/>
              <a:gd name="connsiteY224" fmla="*/ 29475 h 1146667"/>
              <a:gd name="connsiteX225" fmla="*/ 777354 w 1060649"/>
              <a:gd name="connsiteY225" fmla="*/ 79867 h 1146667"/>
              <a:gd name="connsiteX226" fmla="*/ 713683 w 1060649"/>
              <a:gd name="connsiteY226" fmla="*/ 75113 h 1146667"/>
              <a:gd name="connsiteX227" fmla="*/ 693727 w 1060649"/>
              <a:gd name="connsiteY227" fmla="*/ 40884 h 1146667"/>
              <a:gd name="connsiteX228" fmla="*/ 753596 w 1060649"/>
              <a:gd name="connsiteY228" fmla="*/ 47540 h 1146667"/>
              <a:gd name="connsiteX229" fmla="*/ 777354 w 1060649"/>
              <a:gd name="connsiteY229" fmla="*/ 79867 h 1146667"/>
              <a:gd name="connsiteX230" fmla="*/ 889490 w 1060649"/>
              <a:gd name="connsiteY230" fmla="*/ 150227 h 1146667"/>
              <a:gd name="connsiteX231" fmla="*/ 835323 w 1060649"/>
              <a:gd name="connsiteY231" fmla="*/ 142620 h 1146667"/>
              <a:gd name="connsiteX232" fmla="*/ 811565 w 1060649"/>
              <a:gd name="connsiteY232" fmla="*/ 98883 h 1146667"/>
              <a:gd name="connsiteX233" fmla="*/ 863832 w 1060649"/>
              <a:gd name="connsiteY233" fmla="*/ 108391 h 1146667"/>
              <a:gd name="connsiteX234" fmla="*/ 889490 w 1060649"/>
              <a:gd name="connsiteY234" fmla="*/ 150227 h 1146667"/>
              <a:gd name="connsiteX235" fmla="*/ 990223 w 1060649"/>
              <a:gd name="connsiteY235" fmla="*/ 234848 h 1146667"/>
              <a:gd name="connsiteX236" fmla="*/ 949360 w 1060649"/>
              <a:gd name="connsiteY236" fmla="*/ 227242 h 1146667"/>
              <a:gd name="connsiteX237" fmla="*/ 925602 w 1060649"/>
              <a:gd name="connsiteY237" fmla="*/ 178751 h 1146667"/>
              <a:gd name="connsiteX238" fmla="*/ 965515 w 1060649"/>
              <a:gd name="connsiteY238" fmla="*/ 189210 h 1146667"/>
              <a:gd name="connsiteX239" fmla="*/ 990223 w 1060649"/>
              <a:gd name="connsiteY239" fmla="*/ 234848 h 1146667"/>
              <a:gd name="connsiteX240" fmla="*/ 864782 w 1060649"/>
              <a:gd name="connsiteY240" fmla="*/ 86523 h 1146667"/>
              <a:gd name="connsiteX241" fmla="*/ 817267 w 1060649"/>
              <a:gd name="connsiteY241" fmla="*/ 71310 h 1146667"/>
              <a:gd name="connsiteX242" fmla="*/ 790658 w 1060649"/>
              <a:gd name="connsiteY242" fmla="*/ 46589 h 1146667"/>
              <a:gd name="connsiteX243" fmla="*/ 835323 w 1060649"/>
              <a:gd name="connsiteY243" fmla="*/ 63704 h 1146667"/>
              <a:gd name="connsiteX244" fmla="*/ 864782 w 1060649"/>
              <a:gd name="connsiteY244" fmla="*/ 86523 h 1146667"/>
              <a:gd name="connsiteX245" fmla="*/ 958863 w 1060649"/>
              <a:gd name="connsiteY245" fmla="*/ 155932 h 1146667"/>
              <a:gd name="connsiteX246" fmla="*/ 923702 w 1060649"/>
              <a:gd name="connsiteY246" fmla="*/ 139768 h 1146667"/>
              <a:gd name="connsiteX247" fmla="*/ 895192 w 1060649"/>
              <a:gd name="connsiteY247" fmla="*/ 105539 h 1146667"/>
              <a:gd name="connsiteX248" fmla="*/ 930354 w 1060649"/>
              <a:gd name="connsiteY248" fmla="*/ 124555 h 1146667"/>
              <a:gd name="connsiteX249" fmla="*/ 958863 w 1060649"/>
              <a:gd name="connsiteY249" fmla="*/ 155932 h 1146667"/>
              <a:gd name="connsiteX250" fmla="*/ 764050 w 1060649"/>
              <a:gd name="connsiteY250" fmla="*/ 35180 h 1146667"/>
              <a:gd name="connsiteX251" fmla="*/ 707981 w 1060649"/>
              <a:gd name="connsiteY251" fmla="*/ 23770 h 1146667"/>
              <a:gd name="connsiteX252" fmla="*/ 687074 w 1060649"/>
              <a:gd name="connsiteY252" fmla="*/ 12360 h 1146667"/>
              <a:gd name="connsiteX253" fmla="*/ 764050 w 1060649"/>
              <a:gd name="connsiteY253" fmla="*/ 35180 h 1146667"/>
              <a:gd name="connsiteX254" fmla="*/ 592994 w 1060649"/>
              <a:gd name="connsiteY254" fmla="*/ 0 h 1146667"/>
              <a:gd name="connsiteX255" fmla="*/ 663317 w 1060649"/>
              <a:gd name="connsiteY255" fmla="*/ 6656 h 1146667"/>
              <a:gd name="connsiteX256" fmla="*/ 605348 w 1060649"/>
              <a:gd name="connsiteY256" fmla="*/ 951 h 1146667"/>
              <a:gd name="connsiteX257" fmla="*/ 592994 w 1060649"/>
              <a:gd name="connsiteY257" fmla="*/ 0 h 1146667"/>
              <a:gd name="connsiteX258" fmla="*/ 488460 w 1060649"/>
              <a:gd name="connsiteY258" fmla="*/ 6656 h 1146667"/>
              <a:gd name="connsiteX259" fmla="*/ 562584 w 1060649"/>
              <a:gd name="connsiteY259" fmla="*/ 0 h 1146667"/>
              <a:gd name="connsiteX260" fmla="*/ 562584 w 1060649"/>
              <a:gd name="connsiteY260" fmla="*/ 0 h 1146667"/>
              <a:gd name="connsiteX261" fmla="*/ 562584 w 1060649"/>
              <a:gd name="connsiteY261" fmla="*/ 4754 h 1146667"/>
              <a:gd name="connsiteX262" fmla="*/ 495112 w 1060649"/>
              <a:gd name="connsiteY262" fmla="*/ 11410 h 1146667"/>
              <a:gd name="connsiteX263" fmla="*/ 488460 w 1060649"/>
              <a:gd name="connsiteY263" fmla="*/ 6656 h 1146667"/>
              <a:gd name="connsiteX264" fmla="*/ 321205 w 1060649"/>
              <a:gd name="connsiteY264" fmla="*/ 57999 h 1146667"/>
              <a:gd name="connsiteX265" fmla="*/ 382025 w 1060649"/>
              <a:gd name="connsiteY265" fmla="*/ 32327 h 1146667"/>
              <a:gd name="connsiteX266" fmla="*/ 375373 w 1060649"/>
              <a:gd name="connsiteY266" fmla="*/ 35180 h 1146667"/>
              <a:gd name="connsiteX267" fmla="*/ 321205 w 1060649"/>
              <a:gd name="connsiteY267" fmla="*/ 57999 h 1146667"/>
              <a:gd name="connsiteX268" fmla="*/ 237578 w 1060649"/>
              <a:gd name="connsiteY268" fmla="*/ 108391 h 1146667"/>
              <a:gd name="connsiteX269" fmla="*/ 280342 w 1060649"/>
              <a:gd name="connsiteY269" fmla="*/ 79867 h 1146667"/>
              <a:gd name="connsiteX270" fmla="*/ 273689 w 1060649"/>
              <a:gd name="connsiteY270" fmla="*/ 83671 h 1146667"/>
              <a:gd name="connsiteX271" fmla="*/ 237578 w 1060649"/>
              <a:gd name="connsiteY271" fmla="*/ 108391 h 1146667"/>
              <a:gd name="connsiteX272" fmla="*/ 237578 w 1060649"/>
              <a:gd name="connsiteY272" fmla="*/ 108391 h 1146667"/>
              <a:gd name="connsiteX273" fmla="*/ 179609 w 1060649"/>
              <a:gd name="connsiteY273" fmla="*/ 155932 h 1146667"/>
              <a:gd name="connsiteX274" fmla="*/ 213820 w 1060649"/>
              <a:gd name="connsiteY274" fmla="*/ 126457 h 1146667"/>
              <a:gd name="connsiteX275" fmla="*/ 213820 w 1060649"/>
              <a:gd name="connsiteY275" fmla="*/ 126457 h 1146667"/>
              <a:gd name="connsiteX276" fmla="*/ 236627 w 1060649"/>
              <a:gd name="connsiteY276" fmla="*/ 111244 h 1146667"/>
              <a:gd name="connsiteX277" fmla="*/ 216671 w 1060649"/>
              <a:gd name="connsiteY277" fmla="*/ 144522 h 1146667"/>
              <a:gd name="connsiteX278" fmla="*/ 162503 w 1060649"/>
              <a:gd name="connsiteY278" fmla="*/ 180652 h 1146667"/>
              <a:gd name="connsiteX279" fmla="*/ 179609 w 1060649"/>
              <a:gd name="connsiteY279" fmla="*/ 155932 h 1146667"/>
              <a:gd name="connsiteX280" fmla="*/ 93130 w 1060649"/>
              <a:gd name="connsiteY280" fmla="*/ 260520 h 1146667"/>
              <a:gd name="connsiteX281" fmla="*/ 105484 w 1060649"/>
              <a:gd name="connsiteY281" fmla="*/ 242455 h 1146667"/>
              <a:gd name="connsiteX282" fmla="*/ 152050 w 1060649"/>
              <a:gd name="connsiteY282" fmla="*/ 184456 h 1146667"/>
              <a:gd name="connsiteX283" fmla="*/ 152050 w 1060649"/>
              <a:gd name="connsiteY283" fmla="*/ 184456 h 1146667"/>
              <a:gd name="connsiteX284" fmla="*/ 125441 w 1060649"/>
              <a:gd name="connsiteY284" fmla="*/ 222488 h 1146667"/>
              <a:gd name="connsiteX285" fmla="*/ 93130 w 1060649"/>
              <a:gd name="connsiteY285" fmla="*/ 260520 h 1146667"/>
              <a:gd name="connsiteX286" fmla="*/ 18056 w 1060649"/>
              <a:gd name="connsiteY286" fmla="*/ 430713 h 1146667"/>
              <a:gd name="connsiteX287" fmla="*/ 44665 w 1060649"/>
              <a:gd name="connsiteY287" fmla="*/ 351797 h 1146667"/>
              <a:gd name="connsiteX288" fmla="*/ 44665 w 1060649"/>
              <a:gd name="connsiteY288" fmla="*/ 351797 h 1146667"/>
              <a:gd name="connsiteX289" fmla="*/ 26609 w 1060649"/>
              <a:gd name="connsiteY289" fmla="*/ 405042 h 1146667"/>
              <a:gd name="connsiteX290" fmla="*/ 18056 w 1060649"/>
              <a:gd name="connsiteY290" fmla="*/ 430713 h 1146667"/>
              <a:gd name="connsiteX291" fmla="*/ 950 w 1060649"/>
              <a:gd name="connsiteY291" fmla="*/ 544810 h 1146667"/>
              <a:gd name="connsiteX292" fmla="*/ 13304 w 1060649"/>
              <a:gd name="connsiteY292" fmla="*/ 450680 h 1146667"/>
              <a:gd name="connsiteX293" fmla="*/ 13304 w 1060649"/>
              <a:gd name="connsiteY293" fmla="*/ 454483 h 1146667"/>
              <a:gd name="connsiteX294" fmla="*/ 4752 w 1060649"/>
              <a:gd name="connsiteY294" fmla="*/ 521040 h 1146667"/>
              <a:gd name="connsiteX295" fmla="*/ 950 w 1060649"/>
              <a:gd name="connsiteY295" fmla="*/ 544810 h 1146667"/>
              <a:gd name="connsiteX296" fmla="*/ 950 w 1060649"/>
              <a:gd name="connsiteY296" fmla="*/ 544810 h 1146667"/>
              <a:gd name="connsiteX297" fmla="*/ 4752 w 1060649"/>
              <a:gd name="connsiteY297" fmla="*/ 646546 h 1146667"/>
              <a:gd name="connsiteX298" fmla="*/ 0 w 1060649"/>
              <a:gd name="connsiteY298" fmla="*/ 563826 h 1146667"/>
              <a:gd name="connsiteX299" fmla="*/ 0 w 1060649"/>
              <a:gd name="connsiteY299" fmla="*/ 568580 h 1146667"/>
              <a:gd name="connsiteX300" fmla="*/ 3801 w 1060649"/>
              <a:gd name="connsiteY300" fmla="*/ 635136 h 1146667"/>
              <a:gd name="connsiteX301" fmla="*/ 4752 w 1060649"/>
              <a:gd name="connsiteY301" fmla="*/ 646546 h 1146667"/>
              <a:gd name="connsiteX302" fmla="*/ 17106 w 1060649"/>
              <a:gd name="connsiteY302" fmla="*/ 712151 h 1146667"/>
              <a:gd name="connsiteX303" fmla="*/ 16155 w 1060649"/>
              <a:gd name="connsiteY303" fmla="*/ 708348 h 1146667"/>
              <a:gd name="connsiteX304" fmla="*/ 17106 w 1060649"/>
              <a:gd name="connsiteY304" fmla="*/ 712151 h 1146667"/>
              <a:gd name="connsiteX305" fmla="*/ 58919 w 1060649"/>
              <a:gd name="connsiteY305" fmla="*/ 826247 h 1146667"/>
              <a:gd name="connsiteX306" fmla="*/ 28509 w 1060649"/>
              <a:gd name="connsiteY306" fmla="*/ 752085 h 1146667"/>
              <a:gd name="connsiteX307" fmla="*/ 38963 w 1060649"/>
              <a:gd name="connsiteY307" fmla="*/ 763494 h 1146667"/>
              <a:gd name="connsiteX308" fmla="*/ 61770 w 1060649"/>
              <a:gd name="connsiteY308" fmla="*/ 824345 h 1146667"/>
              <a:gd name="connsiteX309" fmla="*/ 58919 w 1060649"/>
              <a:gd name="connsiteY309" fmla="*/ 826247 h 1146667"/>
              <a:gd name="connsiteX310" fmla="*/ 58919 w 1060649"/>
              <a:gd name="connsiteY310" fmla="*/ 826247 h 1146667"/>
              <a:gd name="connsiteX311" fmla="*/ 168205 w 1060649"/>
              <a:gd name="connsiteY311" fmla="*/ 979326 h 1146667"/>
              <a:gd name="connsiteX312" fmla="*/ 117838 w 1060649"/>
              <a:gd name="connsiteY312" fmla="*/ 922278 h 1146667"/>
              <a:gd name="connsiteX313" fmla="*/ 136845 w 1060649"/>
              <a:gd name="connsiteY313" fmla="*/ 943196 h 1146667"/>
              <a:gd name="connsiteX314" fmla="*/ 168205 w 1060649"/>
              <a:gd name="connsiteY314" fmla="*/ 979326 h 1146667"/>
              <a:gd name="connsiteX315" fmla="*/ 250882 w 1060649"/>
              <a:gd name="connsiteY315" fmla="*/ 1046833 h 1146667"/>
              <a:gd name="connsiteX316" fmla="*/ 242329 w 1060649"/>
              <a:gd name="connsiteY316" fmla="*/ 1041128 h 1146667"/>
              <a:gd name="connsiteX317" fmla="*/ 192913 w 1060649"/>
              <a:gd name="connsiteY317" fmla="*/ 1002145 h 1146667"/>
              <a:gd name="connsiteX318" fmla="*/ 192913 w 1060649"/>
              <a:gd name="connsiteY318" fmla="*/ 1002145 h 1146667"/>
              <a:gd name="connsiteX319" fmla="*/ 192913 w 1060649"/>
              <a:gd name="connsiteY319" fmla="*/ 1002145 h 1146667"/>
              <a:gd name="connsiteX320" fmla="*/ 222373 w 1060649"/>
              <a:gd name="connsiteY320" fmla="*/ 1022112 h 1146667"/>
              <a:gd name="connsiteX321" fmla="*/ 250882 w 1060649"/>
              <a:gd name="connsiteY321" fmla="*/ 1046833 h 1146667"/>
              <a:gd name="connsiteX322" fmla="*/ 250882 w 1060649"/>
              <a:gd name="connsiteY322" fmla="*/ 1046833 h 1146667"/>
              <a:gd name="connsiteX323" fmla="*/ 344012 w 1060649"/>
              <a:gd name="connsiteY323" fmla="*/ 1099127 h 1146667"/>
              <a:gd name="connsiteX324" fmla="*/ 282242 w 1060649"/>
              <a:gd name="connsiteY324" fmla="*/ 1067751 h 1146667"/>
              <a:gd name="connsiteX325" fmla="*/ 282242 w 1060649"/>
              <a:gd name="connsiteY325" fmla="*/ 1067751 h 1146667"/>
              <a:gd name="connsiteX326" fmla="*/ 318354 w 1060649"/>
              <a:gd name="connsiteY326" fmla="*/ 1084865 h 1146667"/>
              <a:gd name="connsiteX327" fmla="*/ 344012 w 1060649"/>
              <a:gd name="connsiteY327" fmla="*/ 1099127 h 1146667"/>
              <a:gd name="connsiteX328" fmla="*/ 344012 w 1060649"/>
              <a:gd name="connsiteY328" fmla="*/ 1099127 h 1146667"/>
              <a:gd name="connsiteX329" fmla="*/ 429540 w 1060649"/>
              <a:gd name="connsiteY329" fmla="*/ 1128602 h 1146667"/>
              <a:gd name="connsiteX330" fmla="*/ 387727 w 1060649"/>
              <a:gd name="connsiteY330" fmla="*/ 1116242 h 1146667"/>
              <a:gd name="connsiteX331" fmla="*/ 419087 w 1060649"/>
              <a:gd name="connsiteY331" fmla="*/ 1125750 h 1146667"/>
              <a:gd name="connsiteX332" fmla="*/ 429540 w 1060649"/>
              <a:gd name="connsiteY332" fmla="*/ 1128602 h 1146667"/>
              <a:gd name="connsiteX333" fmla="*/ 618652 w 1060649"/>
              <a:gd name="connsiteY333" fmla="*/ 1144766 h 1146667"/>
              <a:gd name="connsiteX334" fmla="*/ 567335 w 1060649"/>
              <a:gd name="connsiteY334" fmla="*/ 1146667 h 1146667"/>
              <a:gd name="connsiteX335" fmla="*/ 569236 w 1060649"/>
              <a:gd name="connsiteY335" fmla="*/ 1146667 h 1146667"/>
              <a:gd name="connsiteX336" fmla="*/ 612000 w 1060649"/>
              <a:gd name="connsiteY336" fmla="*/ 1144766 h 1146667"/>
              <a:gd name="connsiteX337" fmla="*/ 618652 w 1060649"/>
              <a:gd name="connsiteY337" fmla="*/ 1144766 h 1146667"/>
              <a:gd name="connsiteX338" fmla="*/ 718435 w 1060649"/>
              <a:gd name="connsiteY338" fmla="*/ 1127651 h 1146667"/>
              <a:gd name="connsiteX339" fmla="*/ 678522 w 1060649"/>
              <a:gd name="connsiteY339" fmla="*/ 1136209 h 1146667"/>
              <a:gd name="connsiteX340" fmla="*/ 678522 w 1060649"/>
              <a:gd name="connsiteY340" fmla="*/ 1132405 h 1146667"/>
              <a:gd name="connsiteX341" fmla="*/ 720335 w 1060649"/>
              <a:gd name="connsiteY341" fmla="*/ 1122897 h 1146667"/>
              <a:gd name="connsiteX342" fmla="*/ 718435 w 1060649"/>
              <a:gd name="connsiteY342" fmla="*/ 1127651 h 1146667"/>
              <a:gd name="connsiteX343" fmla="*/ 918950 w 1060649"/>
              <a:gd name="connsiteY343" fmla="*/ 1030670 h 1146667"/>
              <a:gd name="connsiteX344" fmla="*/ 898043 w 1060649"/>
              <a:gd name="connsiteY344" fmla="*/ 1045882 h 1146667"/>
              <a:gd name="connsiteX345" fmla="*/ 892341 w 1060649"/>
              <a:gd name="connsiteY345" fmla="*/ 1048735 h 1146667"/>
              <a:gd name="connsiteX346" fmla="*/ 903745 w 1060649"/>
              <a:gd name="connsiteY346" fmla="*/ 1035424 h 1146667"/>
              <a:gd name="connsiteX347" fmla="*/ 933205 w 1060649"/>
              <a:gd name="connsiteY347" fmla="*/ 1016407 h 1146667"/>
              <a:gd name="connsiteX348" fmla="*/ 918950 w 1060649"/>
              <a:gd name="connsiteY348" fmla="*/ 1030670 h 1146667"/>
              <a:gd name="connsiteX349" fmla="*/ 918950 w 1060649"/>
              <a:gd name="connsiteY349" fmla="*/ 1030670 h 1146667"/>
              <a:gd name="connsiteX350" fmla="*/ 1012080 w 1060649"/>
              <a:gd name="connsiteY350" fmla="*/ 942245 h 1146667"/>
              <a:gd name="connsiteX351" fmla="*/ 978820 w 1060649"/>
              <a:gd name="connsiteY351" fmla="*/ 979326 h 1146667"/>
              <a:gd name="connsiteX352" fmla="*/ 978820 w 1060649"/>
              <a:gd name="connsiteY352" fmla="*/ 979326 h 1146667"/>
              <a:gd name="connsiteX353" fmla="*/ 993074 w 1060649"/>
              <a:gd name="connsiteY353" fmla="*/ 963163 h 1146667"/>
              <a:gd name="connsiteX354" fmla="*/ 1012080 w 1060649"/>
              <a:gd name="connsiteY354" fmla="*/ 942245 h 1146667"/>
              <a:gd name="connsiteX355" fmla="*/ 128292 w 1060649"/>
              <a:gd name="connsiteY355" fmla="*/ 912770 h 1146667"/>
              <a:gd name="connsiteX356" fmla="*/ 102634 w 1060649"/>
              <a:gd name="connsiteY356" fmla="*/ 896606 h 1146667"/>
              <a:gd name="connsiteX357" fmla="*/ 75074 w 1060649"/>
              <a:gd name="connsiteY357" fmla="*/ 844312 h 1146667"/>
              <a:gd name="connsiteX358" fmla="*/ 101683 w 1060649"/>
              <a:gd name="connsiteY358" fmla="*/ 855722 h 1146667"/>
              <a:gd name="connsiteX359" fmla="*/ 128292 w 1060649"/>
              <a:gd name="connsiteY359" fmla="*/ 912770 h 1146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Lst>
            <a:rect l="l" t="t" r="r" b="b"/>
            <a:pathLst>
              <a:path w="1060649" h="1146667">
                <a:moveTo>
                  <a:pt x="217621" y="995490"/>
                </a:moveTo>
                <a:cubicBezTo>
                  <a:pt x="213820" y="1002145"/>
                  <a:pt x="196714" y="995490"/>
                  <a:pt x="178658" y="979326"/>
                </a:cubicBezTo>
                <a:cubicBezTo>
                  <a:pt x="161553" y="963163"/>
                  <a:pt x="148248" y="944147"/>
                  <a:pt x="149199" y="934639"/>
                </a:cubicBezTo>
                <a:cubicBezTo>
                  <a:pt x="151099" y="924180"/>
                  <a:pt x="169155" y="929885"/>
                  <a:pt x="188161" y="946999"/>
                </a:cubicBezTo>
                <a:cubicBezTo>
                  <a:pt x="209068" y="965064"/>
                  <a:pt x="221422" y="986933"/>
                  <a:pt x="217621" y="995490"/>
                </a:cubicBezTo>
                <a:moveTo>
                  <a:pt x="320255" y="1065849"/>
                </a:moveTo>
                <a:cubicBezTo>
                  <a:pt x="313602" y="1070603"/>
                  <a:pt x="293646" y="1063948"/>
                  <a:pt x="274640" y="1052538"/>
                </a:cubicBezTo>
                <a:cubicBezTo>
                  <a:pt x="255633" y="1040178"/>
                  <a:pt x="243279" y="1024965"/>
                  <a:pt x="248031" y="1019260"/>
                </a:cubicBezTo>
                <a:cubicBezTo>
                  <a:pt x="252783" y="1011653"/>
                  <a:pt x="274640" y="1015457"/>
                  <a:pt x="295547" y="1029719"/>
                </a:cubicBezTo>
                <a:cubicBezTo>
                  <a:pt x="316453" y="1043030"/>
                  <a:pt x="327857" y="1060144"/>
                  <a:pt x="320255" y="1065849"/>
                </a:cubicBezTo>
                <a:close/>
                <a:moveTo>
                  <a:pt x="428590" y="1117193"/>
                </a:moveTo>
                <a:cubicBezTo>
                  <a:pt x="420037" y="1120045"/>
                  <a:pt x="399130" y="1115291"/>
                  <a:pt x="380124" y="1107685"/>
                </a:cubicBezTo>
                <a:cubicBezTo>
                  <a:pt x="361118" y="1099127"/>
                  <a:pt x="350665" y="1089619"/>
                  <a:pt x="358267" y="1085816"/>
                </a:cubicBezTo>
                <a:cubicBezTo>
                  <a:pt x="365869" y="1081062"/>
                  <a:pt x="388677" y="1083915"/>
                  <a:pt x="409584" y="1093423"/>
                </a:cubicBezTo>
                <a:cubicBezTo>
                  <a:pt x="429540" y="1102931"/>
                  <a:pt x="437143" y="1113389"/>
                  <a:pt x="428590" y="1117193"/>
                </a:cubicBezTo>
                <a:close/>
                <a:moveTo>
                  <a:pt x="530273" y="1143815"/>
                </a:moveTo>
                <a:cubicBezTo>
                  <a:pt x="520770" y="1143815"/>
                  <a:pt x="500814" y="1141913"/>
                  <a:pt x="483708" y="1140012"/>
                </a:cubicBezTo>
                <a:cubicBezTo>
                  <a:pt x="467553" y="1136209"/>
                  <a:pt x="459950" y="1132405"/>
                  <a:pt x="469453" y="1131455"/>
                </a:cubicBezTo>
                <a:cubicBezTo>
                  <a:pt x="478956" y="1128602"/>
                  <a:pt x="500814" y="1130504"/>
                  <a:pt x="517919" y="1134307"/>
                </a:cubicBezTo>
                <a:cubicBezTo>
                  <a:pt x="535025" y="1137159"/>
                  <a:pt x="539776" y="1141913"/>
                  <a:pt x="530273" y="1143815"/>
                </a:cubicBezTo>
                <a:close/>
                <a:moveTo>
                  <a:pt x="34211" y="714052"/>
                </a:moveTo>
                <a:cubicBezTo>
                  <a:pt x="33261" y="732118"/>
                  <a:pt x="25658" y="731167"/>
                  <a:pt x="19006" y="712151"/>
                </a:cubicBezTo>
                <a:cubicBezTo>
                  <a:pt x="13304" y="694086"/>
                  <a:pt x="8553" y="666512"/>
                  <a:pt x="6652" y="648447"/>
                </a:cubicBezTo>
                <a:cubicBezTo>
                  <a:pt x="6652" y="628480"/>
                  <a:pt x="13304" y="625628"/>
                  <a:pt x="20907" y="643693"/>
                </a:cubicBezTo>
                <a:cubicBezTo>
                  <a:pt x="31360" y="661758"/>
                  <a:pt x="37062" y="695036"/>
                  <a:pt x="34211" y="714052"/>
                </a:cubicBezTo>
                <a:close/>
                <a:moveTo>
                  <a:pt x="97882" y="803428"/>
                </a:moveTo>
                <a:cubicBezTo>
                  <a:pt x="94081" y="820542"/>
                  <a:pt x="78876" y="817690"/>
                  <a:pt x="65571" y="798674"/>
                </a:cubicBezTo>
                <a:cubicBezTo>
                  <a:pt x="53217" y="779658"/>
                  <a:pt x="43714" y="751134"/>
                  <a:pt x="45615" y="733069"/>
                </a:cubicBezTo>
                <a:cubicBezTo>
                  <a:pt x="48466" y="714052"/>
                  <a:pt x="62720" y="713102"/>
                  <a:pt x="77925" y="733069"/>
                </a:cubicBezTo>
                <a:cubicBezTo>
                  <a:pt x="94081" y="753035"/>
                  <a:pt x="103584" y="785363"/>
                  <a:pt x="97882" y="803428"/>
                </a:cubicBezTo>
                <a:close/>
                <a:moveTo>
                  <a:pt x="190062" y="896606"/>
                </a:moveTo>
                <a:cubicBezTo>
                  <a:pt x="183410" y="910868"/>
                  <a:pt x="162503" y="908016"/>
                  <a:pt x="144447" y="889000"/>
                </a:cubicBezTo>
                <a:cubicBezTo>
                  <a:pt x="126391" y="870935"/>
                  <a:pt x="115938" y="843362"/>
                  <a:pt x="120689" y="827198"/>
                </a:cubicBezTo>
                <a:cubicBezTo>
                  <a:pt x="126391" y="810083"/>
                  <a:pt x="147298" y="811034"/>
                  <a:pt x="167255" y="830050"/>
                </a:cubicBezTo>
                <a:cubicBezTo>
                  <a:pt x="187211" y="850968"/>
                  <a:pt x="197665" y="880443"/>
                  <a:pt x="190062" y="896606"/>
                </a:cubicBezTo>
                <a:close/>
                <a:moveTo>
                  <a:pt x="300298" y="983129"/>
                </a:moveTo>
                <a:cubicBezTo>
                  <a:pt x="290795" y="995490"/>
                  <a:pt x="267037" y="992637"/>
                  <a:pt x="246130" y="977425"/>
                </a:cubicBezTo>
                <a:cubicBezTo>
                  <a:pt x="225224" y="961261"/>
                  <a:pt x="214770" y="938442"/>
                  <a:pt x="221422" y="924180"/>
                </a:cubicBezTo>
                <a:cubicBezTo>
                  <a:pt x="229975" y="908967"/>
                  <a:pt x="254683" y="910868"/>
                  <a:pt x="277491" y="927983"/>
                </a:cubicBezTo>
                <a:cubicBezTo>
                  <a:pt x="300298" y="945097"/>
                  <a:pt x="310751" y="969818"/>
                  <a:pt x="300298" y="983129"/>
                </a:cubicBezTo>
                <a:close/>
                <a:moveTo>
                  <a:pt x="420037" y="1055390"/>
                </a:moveTo>
                <a:cubicBezTo>
                  <a:pt x="408633" y="1064898"/>
                  <a:pt x="383925" y="1062997"/>
                  <a:pt x="363019" y="1051587"/>
                </a:cubicBezTo>
                <a:cubicBezTo>
                  <a:pt x="342112" y="1039227"/>
                  <a:pt x="331658" y="1021162"/>
                  <a:pt x="342112" y="1009752"/>
                </a:cubicBezTo>
                <a:cubicBezTo>
                  <a:pt x="352565" y="997391"/>
                  <a:pt x="379174" y="998342"/>
                  <a:pt x="401981" y="1011653"/>
                </a:cubicBezTo>
                <a:cubicBezTo>
                  <a:pt x="423838" y="1025916"/>
                  <a:pt x="431441" y="1044932"/>
                  <a:pt x="420037" y="1055390"/>
                </a:cubicBezTo>
                <a:close/>
                <a:moveTo>
                  <a:pt x="535975" y="1106734"/>
                </a:moveTo>
                <a:cubicBezTo>
                  <a:pt x="523621" y="1113389"/>
                  <a:pt x="499863" y="1114340"/>
                  <a:pt x="480857" y="1106734"/>
                </a:cubicBezTo>
                <a:cubicBezTo>
                  <a:pt x="461851" y="1099127"/>
                  <a:pt x="455199" y="1086767"/>
                  <a:pt x="465652" y="1078210"/>
                </a:cubicBezTo>
                <a:cubicBezTo>
                  <a:pt x="477056" y="1068702"/>
                  <a:pt x="503664" y="1067751"/>
                  <a:pt x="523621" y="1077259"/>
                </a:cubicBezTo>
                <a:cubicBezTo>
                  <a:pt x="543578" y="1084865"/>
                  <a:pt x="548329" y="1098177"/>
                  <a:pt x="535975" y="1106734"/>
                </a:cubicBezTo>
                <a:close/>
                <a:moveTo>
                  <a:pt x="637658" y="1131455"/>
                </a:moveTo>
                <a:cubicBezTo>
                  <a:pt x="625304" y="1136209"/>
                  <a:pt x="605348" y="1138110"/>
                  <a:pt x="589192" y="1136209"/>
                </a:cubicBezTo>
                <a:cubicBezTo>
                  <a:pt x="573987" y="1133356"/>
                  <a:pt x="570186" y="1126701"/>
                  <a:pt x="581590" y="1120996"/>
                </a:cubicBezTo>
                <a:cubicBezTo>
                  <a:pt x="593944" y="1114340"/>
                  <a:pt x="616751" y="1111488"/>
                  <a:pt x="632907" y="1115291"/>
                </a:cubicBezTo>
                <a:cubicBezTo>
                  <a:pt x="648112" y="1118143"/>
                  <a:pt x="650963" y="1125750"/>
                  <a:pt x="637658" y="1131455"/>
                </a:cubicBezTo>
                <a:close/>
                <a:moveTo>
                  <a:pt x="29460" y="588547"/>
                </a:moveTo>
                <a:cubicBezTo>
                  <a:pt x="23758" y="613267"/>
                  <a:pt x="13304" y="616120"/>
                  <a:pt x="7602" y="599005"/>
                </a:cubicBezTo>
                <a:cubicBezTo>
                  <a:pt x="2851" y="582842"/>
                  <a:pt x="2851" y="551465"/>
                  <a:pt x="6652" y="529597"/>
                </a:cubicBezTo>
                <a:cubicBezTo>
                  <a:pt x="11404" y="505827"/>
                  <a:pt x="20907" y="497270"/>
                  <a:pt x="27559" y="511532"/>
                </a:cubicBezTo>
                <a:cubicBezTo>
                  <a:pt x="35161" y="528646"/>
                  <a:pt x="37062" y="563826"/>
                  <a:pt x="29460" y="588547"/>
                </a:cubicBezTo>
                <a:close/>
                <a:moveTo>
                  <a:pt x="89329" y="673168"/>
                </a:moveTo>
                <a:cubicBezTo>
                  <a:pt x="80776" y="696938"/>
                  <a:pt x="62720" y="698840"/>
                  <a:pt x="48466" y="678873"/>
                </a:cubicBezTo>
                <a:cubicBezTo>
                  <a:pt x="36112" y="659857"/>
                  <a:pt x="31360" y="626579"/>
                  <a:pt x="37062" y="602809"/>
                </a:cubicBezTo>
                <a:cubicBezTo>
                  <a:pt x="44665" y="579039"/>
                  <a:pt x="61770" y="572383"/>
                  <a:pt x="76025" y="591399"/>
                </a:cubicBezTo>
                <a:cubicBezTo>
                  <a:pt x="93130" y="610415"/>
                  <a:pt x="98832" y="647496"/>
                  <a:pt x="89329" y="673168"/>
                </a:cubicBezTo>
                <a:close/>
                <a:moveTo>
                  <a:pt x="180559" y="767297"/>
                </a:moveTo>
                <a:cubicBezTo>
                  <a:pt x="170106" y="789166"/>
                  <a:pt x="145397" y="790117"/>
                  <a:pt x="125441" y="769199"/>
                </a:cubicBezTo>
                <a:cubicBezTo>
                  <a:pt x="106435" y="749232"/>
                  <a:pt x="98832" y="715003"/>
                  <a:pt x="107385" y="692184"/>
                </a:cubicBezTo>
                <a:cubicBezTo>
                  <a:pt x="116888" y="668414"/>
                  <a:pt x="141596" y="664611"/>
                  <a:pt x="162503" y="685528"/>
                </a:cubicBezTo>
                <a:cubicBezTo>
                  <a:pt x="184360" y="706446"/>
                  <a:pt x="191963" y="743527"/>
                  <a:pt x="180559" y="767297"/>
                </a:cubicBezTo>
                <a:close/>
                <a:moveTo>
                  <a:pt x="296497" y="864279"/>
                </a:moveTo>
                <a:cubicBezTo>
                  <a:pt x="283192" y="884246"/>
                  <a:pt x="254683" y="884246"/>
                  <a:pt x="230925" y="865230"/>
                </a:cubicBezTo>
                <a:cubicBezTo>
                  <a:pt x="208118" y="846214"/>
                  <a:pt x="198615" y="813887"/>
                  <a:pt x="209068" y="792969"/>
                </a:cubicBezTo>
                <a:cubicBezTo>
                  <a:pt x="220472" y="771101"/>
                  <a:pt x="250882" y="768248"/>
                  <a:pt x="275590" y="788215"/>
                </a:cubicBezTo>
                <a:cubicBezTo>
                  <a:pt x="300298" y="808182"/>
                  <a:pt x="309801" y="842411"/>
                  <a:pt x="296497" y="864279"/>
                </a:cubicBezTo>
                <a:close/>
                <a:moveTo>
                  <a:pt x="423838" y="952704"/>
                </a:moveTo>
                <a:cubicBezTo>
                  <a:pt x="409584" y="969818"/>
                  <a:pt x="379174" y="970769"/>
                  <a:pt x="354466" y="954605"/>
                </a:cubicBezTo>
                <a:cubicBezTo>
                  <a:pt x="330708" y="938442"/>
                  <a:pt x="321205" y="910868"/>
                  <a:pt x="334509" y="891852"/>
                </a:cubicBezTo>
                <a:cubicBezTo>
                  <a:pt x="347814" y="871886"/>
                  <a:pt x="380124" y="869984"/>
                  <a:pt x="405783" y="887098"/>
                </a:cubicBezTo>
                <a:cubicBezTo>
                  <a:pt x="431441" y="905164"/>
                  <a:pt x="439043" y="934639"/>
                  <a:pt x="423838" y="952704"/>
                </a:cubicBezTo>
                <a:close/>
                <a:moveTo>
                  <a:pt x="667118" y="1073456"/>
                </a:moveTo>
                <a:cubicBezTo>
                  <a:pt x="652863" y="1084865"/>
                  <a:pt x="626255" y="1088669"/>
                  <a:pt x="608199" y="1082013"/>
                </a:cubicBezTo>
                <a:cubicBezTo>
                  <a:pt x="589192" y="1075357"/>
                  <a:pt x="584441" y="1059194"/>
                  <a:pt x="599646" y="1046833"/>
                </a:cubicBezTo>
                <a:cubicBezTo>
                  <a:pt x="614851" y="1033522"/>
                  <a:pt x="642410" y="1028768"/>
                  <a:pt x="662366" y="1037325"/>
                </a:cubicBezTo>
                <a:cubicBezTo>
                  <a:pt x="680422" y="1044932"/>
                  <a:pt x="683273" y="1061095"/>
                  <a:pt x="667118" y="1073456"/>
                </a:cubicBezTo>
                <a:close/>
                <a:moveTo>
                  <a:pt x="760248" y="1094373"/>
                </a:moveTo>
                <a:cubicBezTo>
                  <a:pt x="745994" y="1102931"/>
                  <a:pt x="725087" y="1108635"/>
                  <a:pt x="711782" y="1106734"/>
                </a:cubicBezTo>
                <a:cubicBezTo>
                  <a:pt x="697528" y="1104832"/>
                  <a:pt x="697528" y="1094373"/>
                  <a:pt x="710832" y="1084865"/>
                </a:cubicBezTo>
                <a:cubicBezTo>
                  <a:pt x="725087" y="1074407"/>
                  <a:pt x="748845" y="1068702"/>
                  <a:pt x="762149" y="1071554"/>
                </a:cubicBezTo>
                <a:cubicBezTo>
                  <a:pt x="775453" y="1075357"/>
                  <a:pt x="773553" y="1085816"/>
                  <a:pt x="760248" y="1094373"/>
                </a:cubicBezTo>
                <a:close/>
                <a:moveTo>
                  <a:pt x="823919" y="1088669"/>
                </a:moveTo>
                <a:cubicBezTo>
                  <a:pt x="811565" y="1094373"/>
                  <a:pt x="795410" y="1101980"/>
                  <a:pt x="787807" y="1103881"/>
                </a:cubicBezTo>
                <a:cubicBezTo>
                  <a:pt x="779255" y="1105783"/>
                  <a:pt x="781155" y="1101980"/>
                  <a:pt x="794459" y="1094373"/>
                </a:cubicBezTo>
                <a:cubicBezTo>
                  <a:pt x="806814" y="1086767"/>
                  <a:pt x="824869" y="1079161"/>
                  <a:pt x="833422" y="1078210"/>
                </a:cubicBezTo>
                <a:cubicBezTo>
                  <a:pt x="841025" y="1078210"/>
                  <a:pt x="836273" y="1082013"/>
                  <a:pt x="823919" y="1088669"/>
                </a:cubicBezTo>
                <a:close/>
                <a:moveTo>
                  <a:pt x="42764" y="452582"/>
                </a:moveTo>
                <a:cubicBezTo>
                  <a:pt x="32311" y="479204"/>
                  <a:pt x="20907" y="487762"/>
                  <a:pt x="16155" y="474450"/>
                </a:cubicBezTo>
                <a:cubicBezTo>
                  <a:pt x="14255" y="462090"/>
                  <a:pt x="19006" y="434517"/>
                  <a:pt x="26609" y="409796"/>
                </a:cubicBezTo>
                <a:cubicBezTo>
                  <a:pt x="36112" y="386026"/>
                  <a:pt x="46565" y="372714"/>
                  <a:pt x="51317" y="382222"/>
                </a:cubicBezTo>
                <a:cubicBezTo>
                  <a:pt x="57969" y="393632"/>
                  <a:pt x="54168" y="425009"/>
                  <a:pt x="42764" y="452582"/>
                </a:cubicBezTo>
                <a:close/>
                <a:moveTo>
                  <a:pt x="95981" y="521040"/>
                </a:moveTo>
                <a:cubicBezTo>
                  <a:pt x="83627" y="548613"/>
                  <a:pt x="63671" y="555268"/>
                  <a:pt x="50366" y="538154"/>
                </a:cubicBezTo>
                <a:cubicBezTo>
                  <a:pt x="39913" y="521990"/>
                  <a:pt x="39913" y="489663"/>
                  <a:pt x="49416" y="463991"/>
                </a:cubicBezTo>
                <a:cubicBezTo>
                  <a:pt x="60820" y="437369"/>
                  <a:pt x="79826" y="426910"/>
                  <a:pt x="93130" y="442123"/>
                </a:cubicBezTo>
                <a:cubicBezTo>
                  <a:pt x="107385" y="456385"/>
                  <a:pt x="109286" y="492516"/>
                  <a:pt x="95981" y="521040"/>
                </a:cubicBezTo>
                <a:close/>
                <a:moveTo>
                  <a:pt x="181509" y="607563"/>
                </a:moveTo>
                <a:cubicBezTo>
                  <a:pt x="167255" y="635136"/>
                  <a:pt x="139696" y="639890"/>
                  <a:pt x="120689" y="619923"/>
                </a:cubicBezTo>
                <a:cubicBezTo>
                  <a:pt x="102634" y="600907"/>
                  <a:pt x="98832" y="564776"/>
                  <a:pt x="111186" y="539105"/>
                </a:cubicBezTo>
                <a:cubicBezTo>
                  <a:pt x="124491" y="512482"/>
                  <a:pt x="151099" y="504876"/>
                  <a:pt x="170106" y="522941"/>
                </a:cubicBezTo>
                <a:cubicBezTo>
                  <a:pt x="191963" y="541006"/>
                  <a:pt x="197665" y="579989"/>
                  <a:pt x="181509" y="607563"/>
                </a:cubicBezTo>
                <a:close/>
                <a:moveTo>
                  <a:pt x="568286" y="894705"/>
                </a:moveTo>
                <a:cubicBezTo>
                  <a:pt x="551180" y="914672"/>
                  <a:pt x="517919" y="919426"/>
                  <a:pt x="494161" y="904213"/>
                </a:cubicBezTo>
                <a:cubicBezTo>
                  <a:pt x="469453" y="889000"/>
                  <a:pt x="462801" y="858574"/>
                  <a:pt x="478956" y="837657"/>
                </a:cubicBezTo>
                <a:cubicBezTo>
                  <a:pt x="496062" y="815788"/>
                  <a:pt x="530273" y="811034"/>
                  <a:pt x="555932" y="827198"/>
                </a:cubicBezTo>
                <a:cubicBezTo>
                  <a:pt x="579689" y="843362"/>
                  <a:pt x="585391" y="873787"/>
                  <a:pt x="568286" y="894705"/>
                </a:cubicBezTo>
                <a:close/>
                <a:moveTo>
                  <a:pt x="694677" y="966966"/>
                </a:moveTo>
                <a:cubicBezTo>
                  <a:pt x="678522" y="984080"/>
                  <a:pt x="649062" y="989785"/>
                  <a:pt x="628155" y="979326"/>
                </a:cubicBezTo>
                <a:cubicBezTo>
                  <a:pt x="607248" y="967917"/>
                  <a:pt x="602497" y="944147"/>
                  <a:pt x="618652" y="926081"/>
                </a:cubicBezTo>
                <a:cubicBezTo>
                  <a:pt x="634807" y="907065"/>
                  <a:pt x="666168" y="901360"/>
                  <a:pt x="687074" y="913721"/>
                </a:cubicBezTo>
                <a:cubicBezTo>
                  <a:pt x="708932" y="925131"/>
                  <a:pt x="711782" y="948901"/>
                  <a:pt x="694677" y="966966"/>
                </a:cubicBezTo>
                <a:close/>
                <a:moveTo>
                  <a:pt x="800161" y="1014506"/>
                </a:moveTo>
                <a:cubicBezTo>
                  <a:pt x="784956" y="1028768"/>
                  <a:pt x="761199" y="1035424"/>
                  <a:pt x="745994" y="1029719"/>
                </a:cubicBezTo>
                <a:cubicBezTo>
                  <a:pt x="729838" y="1023063"/>
                  <a:pt x="728888" y="1005949"/>
                  <a:pt x="744093" y="990736"/>
                </a:cubicBezTo>
                <a:cubicBezTo>
                  <a:pt x="759298" y="974572"/>
                  <a:pt x="784956" y="967917"/>
                  <a:pt x="801112" y="975523"/>
                </a:cubicBezTo>
                <a:cubicBezTo>
                  <a:pt x="815366" y="982179"/>
                  <a:pt x="815366" y="1000244"/>
                  <a:pt x="800161" y="1014506"/>
                </a:cubicBezTo>
                <a:close/>
                <a:moveTo>
                  <a:pt x="876186" y="1035424"/>
                </a:moveTo>
                <a:cubicBezTo>
                  <a:pt x="862882" y="1046833"/>
                  <a:pt x="844826" y="1054440"/>
                  <a:pt x="835323" y="1052538"/>
                </a:cubicBezTo>
                <a:cubicBezTo>
                  <a:pt x="824869" y="1050636"/>
                  <a:pt x="826770" y="1039227"/>
                  <a:pt x="840074" y="1026866"/>
                </a:cubicBezTo>
                <a:cubicBezTo>
                  <a:pt x="853379" y="1014506"/>
                  <a:pt x="872385" y="1006899"/>
                  <a:pt x="882838" y="1009752"/>
                </a:cubicBezTo>
                <a:cubicBezTo>
                  <a:pt x="892341" y="1013555"/>
                  <a:pt x="889490" y="1024014"/>
                  <a:pt x="876186" y="1035424"/>
                </a:cubicBezTo>
                <a:close/>
                <a:moveTo>
                  <a:pt x="77925" y="327076"/>
                </a:moveTo>
                <a:cubicBezTo>
                  <a:pt x="63671" y="353698"/>
                  <a:pt x="48466" y="367960"/>
                  <a:pt x="45615" y="359403"/>
                </a:cubicBezTo>
                <a:cubicBezTo>
                  <a:pt x="44665" y="352748"/>
                  <a:pt x="55118" y="328978"/>
                  <a:pt x="66522" y="305208"/>
                </a:cubicBezTo>
                <a:cubicBezTo>
                  <a:pt x="79826" y="281437"/>
                  <a:pt x="92180" y="265274"/>
                  <a:pt x="95031" y="268126"/>
                </a:cubicBezTo>
                <a:cubicBezTo>
                  <a:pt x="100733" y="272880"/>
                  <a:pt x="93130" y="300454"/>
                  <a:pt x="77925" y="327076"/>
                </a:cubicBezTo>
                <a:close/>
                <a:moveTo>
                  <a:pt x="205267" y="444025"/>
                </a:moveTo>
                <a:cubicBezTo>
                  <a:pt x="187211" y="474450"/>
                  <a:pt x="156801" y="483007"/>
                  <a:pt x="137795" y="464942"/>
                </a:cubicBezTo>
                <a:cubicBezTo>
                  <a:pt x="120689" y="447828"/>
                  <a:pt x="120689" y="412648"/>
                  <a:pt x="136845" y="385075"/>
                </a:cubicBezTo>
                <a:cubicBezTo>
                  <a:pt x="153950" y="356551"/>
                  <a:pt x="183410" y="345141"/>
                  <a:pt x="202416" y="360354"/>
                </a:cubicBezTo>
                <a:cubicBezTo>
                  <a:pt x="221422" y="376518"/>
                  <a:pt x="224273" y="414550"/>
                  <a:pt x="205267" y="444025"/>
                </a:cubicBezTo>
                <a:close/>
                <a:moveTo>
                  <a:pt x="316453" y="533400"/>
                </a:moveTo>
                <a:cubicBezTo>
                  <a:pt x="297447" y="562875"/>
                  <a:pt x="261335" y="570481"/>
                  <a:pt x="236627" y="549564"/>
                </a:cubicBezTo>
                <a:cubicBezTo>
                  <a:pt x="212870" y="530548"/>
                  <a:pt x="209068" y="491565"/>
                  <a:pt x="227124" y="463041"/>
                </a:cubicBezTo>
                <a:cubicBezTo>
                  <a:pt x="245180" y="434517"/>
                  <a:pt x="280342" y="425009"/>
                  <a:pt x="305050" y="443074"/>
                </a:cubicBezTo>
                <a:cubicBezTo>
                  <a:pt x="331658" y="462090"/>
                  <a:pt x="336410" y="502974"/>
                  <a:pt x="316453" y="533400"/>
                </a:cubicBezTo>
                <a:close/>
                <a:moveTo>
                  <a:pt x="928453" y="941294"/>
                </a:moveTo>
                <a:cubicBezTo>
                  <a:pt x="914199" y="957458"/>
                  <a:pt x="893292" y="966015"/>
                  <a:pt x="880938" y="960310"/>
                </a:cubicBezTo>
                <a:cubicBezTo>
                  <a:pt x="867633" y="953655"/>
                  <a:pt x="868584" y="934639"/>
                  <a:pt x="883789" y="917524"/>
                </a:cubicBezTo>
                <a:cubicBezTo>
                  <a:pt x="898043" y="899459"/>
                  <a:pt x="920851" y="890902"/>
                  <a:pt x="933205" y="898508"/>
                </a:cubicBezTo>
                <a:cubicBezTo>
                  <a:pt x="944609" y="906114"/>
                  <a:pt x="942708" y="924180"/>
                  <a:pt x="928453" y="941294"/>
                </a:cubicBezTo>
                <a:close/>
                <a:moveTo>
                  <a:pt x="979770" y="962212"/>
                </a:moveTo>
                <a:cubicBezTo>
                  <a:pt x="968366" y="974572"/>
                  <a:pt x="954112" y="984080"/>
                  <a:pt x="947459" y="983129"/>
                </a:cubicBezTo>
                <a:cubicBezTo>
                  <a:pt x="940807" y="981228"/>
                  <a:pt x="944609" y="967917"/>
                  <a:pt x="956963" y="954605"/>
                </a:cubicBezTo>
                <a:cubicBezTo>
                  <a:pt x="969317" y="940343"/>
                  <a:pt x="984522" y="930835"/>
                  <a:pt x="990223" y="934639"/>
                </a:cubicBezTo>
                <a:cubicBezTo>
                  <a:pt x="995925" y="936540"/>
                  <a:pt x="991174" y="949851"/>
                  <a:pt x="979770" y="962212"/>
                </a:cubicBezTo>
                <a:close/>
                <a:moveTo>
                  <a:pt x="163453" y="243405"/>
                </a:moveTo>
                <a:cubicBezTo>
                  <a:pt x="144447" y="269077"/>
                  <a:pt x="120689" y="283339"/>
                  <a:pt x="111186" y="275733"/>
                </a:cubicBezTo>
                <a:cubicBezTo>
                  <a:pt x="103584" y="269077"/>
                  <a:pt x="112137" y="246258"/>
                  <a:pt x="129242" y="223439"/>
                </a:cubicBezTo>
                <a:cubicBezTo>
                  <a:pt x="147298" y="201570"/>
                  <a:pt x="168205" y="185406"/>
                  <a:pt x="177708" y="188259"/>
                </a:cubicBezTo>
                <a:cubicBezTo>
                  <a:pt x="189112" y="193013"/>
                  <a:pt x="183410" y="217734"/>
                  <a:pt x="163453" y="243405"/>
                </a:cubicBezTo>
                <a:close/>
                <a:moveTo>
                  <a:pt x="236627" y="289044"/>
                </a:moveTo>
                <a:cubicBezTo>
                  <a:pt x="216671" y="316617"/>
                  <a:pt x="185311" y="328027"/>
                  <a:pt x="168205" y="315666"/>
                </a:cubicBezTo>
                <a:cubicBezTo>
                  <a:pt x="153000" y="304257"/>
                  <a:pt x="155851" y="274782"/>
                  <a:pt x="174857" y="250061"/>
                </a:cubicBezTo>
                <a:cubicBezTo>
                  <a:pt x="193863" y="225340"/>
                  <a:pt x="222373" y="212029"/>
                  <a:pt x="239478" y="221537"/>
                </a:cubicBezTo>
                <a:cubicBezTo>
                  <a:pt x="257534" y="231045"/>
                  <a:pt x="256584" y="261471"/>
                  <a:pt x="236627" y="289044"/>
                </a:cubicBezTo>
                <a:close/>
                <a:moveTo>
                  <a:pt x="340211" y="358452"/>
                </a:moveTo>
                <a:cubicBezTo>
                  <a:pt x="319304" y="386976"/>
                  <a:pt x="283192" y="396485"/>
                  <a:pt x="259435" y="379370"/>
                </a:cubicBezTo>
                <a:cubicBezTo>
                  <a:pt x="237578" y="363206"/>
                  <a:pt x="236627" y="328978"/>
                  <a:pt x="255633" y="302355"/>
                </a:cubicBezTo>
                <a:cubicBezTo>
                  <a:pt x="275590" y="275733"/>
                  <a:pt x="309801" y="265274"/>
                  <a:pt x="332609" y="279536"/>
                </a:cubicBezTo>
                <a:cubicBezTo>
                  <a:pt x="358267" y="294749"/>
                  <a:pt x="362068" y="329928"/>
                  <a:pt x="340211" y="358452"/>
                </a:cubicBezTo>
                <a:close/>
                <a:moveTo>
                  <a:pt x="1047242" y="889951"/>
                </a:moveTo>
                <a:cubicBezTo>
                  <a:pt x="1038689" y="902311"/>
                  <a:pt x="1031087" y="910868"/>
                  <a:pt x="1029186" y="909918"/>
                </a:cubicBezTo>
                <a:cubicBezTo>
                  <a:pt x="1026335" y="908016"/>
                  <a:pt x="1031087" y="894705"/>
                  <a:pt x="1040590" y="881394"/>
                </a:cubicBezTo>
                <a:cubicBezTo>
                  <a:pt x="1049143" y="868082"/>
                  <a:pt x="1057695" y="859525"/>
                  <a:pt x="1060546" y="862378"/>
                </a:cubicBezTo>
                <a:cubicBezTo>
                  <a:pt x="1061497" y="864279"/>
                  <a:pt x="1055795" y="876640"/>
                  <a:pt x="1047242" y="889951"/>
                </a:cubicBezTo>
                <a:close/>
                <a:moveTo>
                  <a:pt x="281292" y="164489"/>
                </a:moveTo>
                <a:cubicBezTo>
                  <a:pt x="259435" y="188259"/>
                  <a:pt x="227124" y="201570"/>
                  <a:pt x="210969" y="193964"/>
                </a:cubicBezTo>
                <a:cubicBezTo>
                  <a:pt x="196714" y="188259"/>
                  <a:pt x="203366" y="166390"/>
                  <a:pt x="223323" y="145473"/>
                </a:cubicBezTo>
                <a:cubicBezTo>
                  <a:pt x="244230" y="125506"/>
                  <a:pt x="272739" y="112195"/>
                  <a:pt x="287944" y="115047"/>
                </a:cubicBezTo>
                <a:cubicBezTo>
                  <a:pt x="306000" y="119801"/>
                  <a:pt x="303149" y="141670"/>
                  <a:pt x="281292" y="164489"/>
                </a:cubicBezTo>
                <a:close/>
                <a:moveTo>
                  <a:pt x="377273" y="211078"/>
                </a:moveTo>
                <a:cubicBezTo>
                  <a:pt x="354466" y="236750"/>
                  <a:pt x="317404" y="247209"/>
                  <a:pt x="294596" y="234848"/>
                </a:cubicBezTo>
                <a:cubicBezTo>
                  <a:pt x="273689" y="223439"/>
                  <a:pt x="274640" y="194914"/>
                  <a:pt x="296497" y="171144"/>
                </a:cubicBezTo>
                <a:cubicBezTo>
                  <a:pt x="317404" y="149276"/>
                  <a:pt x="351615" y="137866"/>
                  <a:pt x="374422" y="147374"/>
                </a:cubicBezTo>
                <a:cubicBezTo>
                  <a:pt x="397230" y="157833"/>
                  <a:pt x="399130" y="186357"/>
                  <a:pt x="377273" y="211078"/>
                </a:cubicBezTo>
                <a:close/>
                <a:moveTo>
                  <a:pt x="326907" y="77015"/>
                </a:moveTo>
                <a:cubicBezTo>
                  <a:pt x="305050" y="94129"/>
                  <a:pt x="275590" y="106490"/>
                  <a:pt x="262286" y="105539"/>
                </a:cubicBezTo>
                <a:cubicBezTo>
                  <a:pt x="250882" y="106490"/>
                  <a:pt x="259435" y="95080"/>
                  <a:pt x="278441" y="81769"/>
                </a:cubicBezTo>
                <a:cubicBezTo>
                  <a:pt x="299348" y="69409"/>
                  <a:pt x="324056" y="57048"/>
                  <a:pt x="337360" y="53245"/>
                </a:cubicBezTo>
                <a:cubicBezTo>
                  <a:pt x="352565" y="52294"/>
                  <a:pt x="347814" y="62753"/>
                  <a:pt x="326907" y="77015"/>
                </a:cubicBezTo>
                <a:close/>
                <a:moveTo>
                  <a:pt x="411484" y="96982"/>
                </a:moveTo>
                <a:cubicBezTo>
                  <a:pt x="390578" y="115998"/>
                  <a:pt x="355416" y="125506"/>
                  <a:pt x="335460" y="118850"/>
                </a:cubicBezTo>
                <a:cubicBezTo>
                  <a:pt x="317404" y="113145"/>
                  <a:pt x="319304" y="95080"/>
                  <a:pt x="340211" y="78917"/>
                </a:cubicBezTo>
                <a:cubicBezTo>
                  <a:pt x="360168" y="63704"/>
                  <a:pt x="391528" y="54196"/>
                  <a:pt x="410534" y="57999"/>
                </a:cubicBezTo>
                <a:cubicBezTo>
                  <a:pt x="431441" y="61802"/>
                  <a:pt x="431441" y="79867"/>
                  <a:pt x="411484" y="96982"/>
                </a:cubicBezTo>
                <a:close/>
                <a:moveTo>
                  <a:pt x="521720" y="143571"/>
                </a:moveTo>
                <a:cubicBezTo>
                  <a:pt x="501764" y="164489"/>
                  <a:pt x="463751" y="171144"/>
                  <a:pt x="439043" y="158784"/>
                </a:cubicBezTo>
                <a:cubicBezTo>
                  <a:pt x="415286" y="147374"/>
                  <a:pt x="413385" y="123604"/>
                  <a:pt x="433342" y="104588"/>
                </a:cubicBezTo>
                <a:cubicBezTo>
                  <a:pt x="453298" y="87474"/>
                  <a:pt x="487509" y="80818"/>
                  <a:pt x="511267" y="90326"/>
                </a:cubicBezTo>
                <a:cubicBezTo>
                  <a:pt x="535975" y="100785"/>
                  <a:pt x="541677" y="124555"/>
                  <a:pt x="521720" y="143571"/>
                </a:cubicBezTo>
                <a:close/>
                <a:moveTo>
                  <a:pt x="650012" y="214881"/>
                </a:moveTo>
                <a:cubicBezTo>
                  <a:pt x="631956" y="236750"/>
                  <a:pt x="594894" y="241504"/>
                  <a:pt x="567335" y="225340"/>
                </a:cubicBezTo>
                <a:cubicBezTo>
                  <a:pt x="540727" y="210127"/>
                  <a:pt x="535025" y="180652"/>
                  <a:pt x="554031" y="160686"/>
                </a:cubicBezTo>
                <a:cubicBezTo>
                  <a:pt x="572087" y="141670"/>
                  <a:pt x="607248" y="137866"/>
                  <a:pt x="632907" y="152128"/>
                </a:cubicBezTo>
                <a:cubicBezTo>
                  <a:pt x="659515" y="166390"/>
                  <a:pt x="667118" y="193964"/>
                  <a:pt x="650012" y="214881"/>
                </a:cubicBezTo>
                <a:close/>
                <a:moveTo>
                  <a:pt x="448546" y="30426"/>
                </a:moveTo>
                <a:cubicBezTo>
                  <a:pt x="427640" y="41835"/>
                  <a:pt x="395329" y="50393"/>
                  <a:pt x="376323" y="49442"/>
                </a:cubicBezTo>
                <a:cubicBezTo>
                  <a:pt x="359217" y="49442"/>
                  <a:pt x="363969" y="42786"/>
                  <a:pt x="383925" y="33278"/>
                </a:cubicBezTo>
                <a:cubicBezTo>
                  <a:pt x="403882" y="25672"/>
                  <a:pt x="432391" y="18065"/>
                  <a:pt x="448546" y="15213"/>
                </a:cubicBezTo>
                <a:cubicBezTo>
                  <a:pt x="467553" y="13311"/>
                  <a:pt x="467553" y="19967"/>
                  <a:pt x="448546" y="30426"/>
                </a:cubicBezTo>
                <a:close/>
                <a:moveTo>
                  <a:pt x="546428" y="52294"/>
                </a:moveTo>
                <a:cubicBezTo>
                  <a:pt x="527422" y="66556"/>
                  <a:pt x="491310" y="71310"/>
                  <a:pt x="468503" y="63704"/>
                </a:cubicBezTo>
                <a:cubicBezTo>
                  <a:pt x="445696" y="57999"/>
                  <a:pt x="444745" y="42786"/>
                  <a:pt x="463751" y="31376"/>
                </a:cubicBezTo>
                <a:cubicBezTo>
                  <a:pt x="481807" y="21868"/>
                  <a:pt x="514118" y="17114"/>
                  <a:pt x="535975" y="20918"/>
                </a:cubicBezTo>
                <a:cubicBezTo>
                  <a:pt x="558782" y="26622"/>
                  <a:pt x="564484" y="40884"/>
                  <a:pt x="546428" y="52294"/>
                </a:cubicBezTo>
                <a:close/>
                <a:moveTo>
                  <a:pt x="663317" y="101736"/>
                </a:moveTo>
                <a:cubicBezTo>
                  <a:pt x="647161" y="116949"/>
                  <a:pt x="611050" y="119801"/>
                  <a:pt x="584441" y="107441"/>
                </a:cubicBezTo>
                <a:cubicBezTo>
                  <a:pt x="558782" y="96031"/>
                  <a:pt x="553081" y="75113"/>
                  <a:pt x="571137" y="61802"/>
                </a:cubicBezTo>
                <a:cubicBezTo>
                  <a:pt x="588242" y="49442"/>
                  <a:pt x="620553" y="48491"/>
                  <a:pt x="645261" y="57999"/>
                </a:cubicBezTo>
                <a:cubicBezTo>
                  <a:pt x="669969" y="67507"/>
                  <a:pt x="678522" y="87474"/>
                  <a:pt x="663317" y="101736"/>
                </a:cubicBezTo>
                <a:close/>
                <a:moveTo>
                  <a:pt x="665217" y="29475"/>
                </a:moveTo>
                <a:cubicBezTo>
                  <a:pt x="650963" y="37081"/>
                  <a:pt x="620553" y="37081"/>
                  <a:pt x="596795" y="29475"/>
                </a:cubicBezTo>
                <a:cubicBezTo>
                  <a:pt x="574938" y="22819"/>
                  <a:pt x="569236" y="13311"/>
                  <a:pt x="584441" y="8557"/>
                </a:cubicBezTo>
                <a:cubicBezTo>
                  <a:pt x="597745" y="4754"/>
                  <a:pt x="626255" y="5705"/>
                  <a:pt x="647161" y="10459"/>
                </a:cubicBezTo>
                <a:cubicBezTo>
                  <a:pt x="668068" y="15213"/>
                  <a:pt x="676621" y="23770"/>
                  <a:pt x="665217" y="29475"/>
                </a:cubicBezTo>
                <a:close/>
                <a:moveTo>
                  <a:pt x="777354" y="79867"/>
                </a:moveTo>
                <a:cubicBezTo>
                  <a:pt x="766900" y="89375"/>
                  <a:pt x="737441" y="86523"/>
                  <a:pt x="713683" y="75113"/>
                </a:cubicBezTo>
                <a:cubicBezTo>
                  <a:pt x="689925" y="63704"/>
                  <a:pt x="681373" y="48491"/>
                  <a:pt x="693727" y="40884"/>
                </a:cubicBezTo>
                <a:cubicBezTo>
                  <a:pt x="705130" y="35180"/>
                  <a:pt x="731739" y="38032"/>
                  <a:pt x="753596" y="47540"/>
                </a:cubicBezTo>
                <a:cubicBezTo>
                  <a:pt x="775453" y="57999"/>
                  <a:pt x="785907" y="71310"/>
                  <a:pt x="777354" y="79867"/>
                </a:cubicBezTo>
                <a:close/>
                <a:moveTo>
                  <a:pt x="889490" y="150227"/>
                </a:moveTo>
                <a:cubicBezTo>
                  <a:pt x="881888" y="160686"/>
                  <a:pt x="857180" y="157833"/>
                  <a:pt x="835323" y="142620"/>
                </a:cubicBezTo>
                <a:cubicBezTo>
                  <a:pt x="812515" y="128358"/>
                  <a:pt x="802062" y="108391"/>
                  <a:pt x="811565" y="98883"/>
                </a:cubicBezTo>
                <a:cubicBezTo>
                  <a:pt x="820118" y="91277"/>
                  <a:pt x="842925" y="96031"/>
                  <a:pt x="863832" y="108391"/>
                </a:cubicBezTo>
                <a:cubicBezTo>
                  <a:pt x="883789" y="122653"/>
                  <a:pt x="896143" y="141670"/>
                  <a:pt x="889490" y="150227"/>
                </a:cubicBezTo>
                <a:close/>
                <a:moveTo>
                  <a:pt x="990223" y="234848"/>
                </a:moveTo>
                <a:cubicBezTo>
                  <a:pt x="986422" y="246258"/>
                  <a:pt x="968366" y="243405"/>
                  <a:pt x="949360" y="227242"/>
                </a:cubicBezTo>
                <a:cubicBezTo>
                  <a:pt x="930354" y="211078"/>
                  <a:pt x="919900" y="189210"/>
                  <a:pt x="925602" y="178751"/>
                </a:cubicBezTo>
                <a:cubicBezTo>
                  <a:pt x="930354" y="169243"/>
                  <a:pt x="948410" y="173997"/>
                  <a:pt x="965515" y="189210"/>
                </a:cubicBezTo>
                <a:cubicBezTo>
                  <a:pt x="982621" y="204422"/>
                  <a:pt x="993074" y="224389"/>
                  <a:pt x="990223" y="234848"/>
                </a:cubicBezTo>
                <a:close/>
                <a:moveTo>
                  <a:pt x="864782" y="86523"/>
                </a:moveTo>
                <a:cubicBezTo>
                  <a:pt x="860031" y="90326"/>
                  <a:pt x="839124" y="83671"/>
                  <a:pt x="817267" y="71310"/>
                </a:cubicBezTo>
                <a:cubicBezTo>
                  <a:pt x="795410" y="59901"/>
                  <a:pt x="784006" y="48491"/>
                  <a:pt x="790658" y="46589"/>
                </a:cubicBezTo>
                <a:cubicBezTo>
                  <a:pt x="795410" y="45638"/>
                  <a:pt x="815366" y="54196"/>
                  <a:pt x="835323" y="63704"/>
                </a:cubicBezTo>
                <a:cubicBezTo>
                  <a:pt x="855279" y="74163"/>
                  <a:pt x="868584" y="83671"/>
                  <a:pt x="864782" y="86523"/>
                </a:cubicBezTo>
                <a:close/>
                <a:moveTo>
                  <a:pt x="958863" y="155932"/>
                </a:moveTo>
                <a:cubicBezTo>
                  <a:pt x="957913" y="161636"/>
                  <a:pt x="941758" y="154981"/>
                  <a:pt x="923702" y="139768"/>
                </a:cubicBezTo>
                <a:cubicBezTo>
                  <a:pt x="904696" y="125506"/>
                  <a:pt x="892341" y="110293"/>
                  <a:pt x="895192" y="105539"/>
                </a:cubicBezTo>
                <a:cubicBezTo>
                  <a:pt x="898043" y="102687"/>
                  <a:pt x="913248" y="112195"/>
                  <a:pt x="930354" y="124555"/>
                </a:cubicBezTo>
                <a:cubicBezTo>
                  <a:pt x="945559" y="137866"/>
                  <a:pt x="958863" y="151178"/>
                  <a:pt x="958863" y="155932"/>
                </a:cubicBezTo>
                <a:close/>
                <a:moveTo>
                  <a:pt x="764050" y="35180"/>
                </a:moveTo>
                <a:cubicBezTo>
                  <a:pt x="756447" y="36130"/>
                  <a:pt x="730789" y="31376"/>
                  <a:pt x="707981" y="23770"/>
                </a:cubicBezTo>
                <a:cubicBezTo>
                  <a:pt x="686124" y="17114"/>
                  <a:pt x="676621" y="11410"/>
                  <a:pt x="687074" y="12360"/>
                </a:cubicBezTo>
                <a:cubicBezTo>
                  <a:pt x="709882" y="14262"/>
                  <a:pt x="777354" y="35180"/>
                  <a:pt x="764050" y="35180"/>
                </a:cubicBezTo>
                <a:close/>
                <a:moveTo>
                  <a:pt x="592994" y="0"/>
                </a:moveTo>
                <a:cubicBezTo>
                  <a:pt x="616751" y="951"/>
                  <a:pt x="639559" y="2852"/>
                  <a:pt x="663317" y="6656"/>
                </a:cubicBezTo>
                <a:cubicBezTo>
                  <a:pt x="650963" y="5705"/>
                  <a:pt x="625304" y="2852"/>
                  <a:pt x="605348" y="951"/>
                </a:cubicBezTo>
                <a:cubicBezTo>
                  <a:pt x="600596" y="951"/>
                  <a:pt x="595845" y="951"/>
                  <a:pt x="592994" y="0"/>
                </a:cubicBezTo>
                <a:close/>
                <a:moveTo>
                  <a:pt x="488460" y="6656"/>
                </a:moveTo>
                <a:cubicBezTo>
                  <a:pt x="513168" y="2852"/>
                  <a:pt x="537876" y="951"/>
                  <a:pt x="562584" y="0"/>
                </a:cubicBezTo>
                <a:lnTo>
                  <a:pt x="562584" y="0"/>
                </a:lnTo>
                <a:cubicBezTo>
                  <a:pt x="573037" y="0"/>
                  <a:pt x="574938" y="1902"/>
                  <a:pt x="562584" y="4754"/>
                </a:cubicBezTo>
                <a:cubicBezTo>
                  <a:pt x="546428" y="9508"/>
                  <a:pt x="515068" y="13311"/>
                  <a:pt x="495112" y="11410"/>
                </a:cubicBezTo>
                <a:cubicBezTo>
                  <a:pt x="478006" y="11410"/>
                  <a:pt x="476105" y="8557"/>
                  <a:pt x="488460" y="6656"/>
                </a:cubicBezTo>
                <a:close/>
                <a:moveTo>
                  <a:pt x="321205" y="57999"/>
                </a:moveTo>
                <a:cubicBezTo>
                  <a:pt x="341161" y="48491"/>
                  <a:pt x="361118" y="39934"/>
                  <a:pt x="382025" y="32327"/>
                </a:cubicBezTo>
                <a:cubicBezTo>
                  <a:pt x="380124" y="33278"/>
                  <a:pt x="378223" y="34229"/>
                  <a:pt x="375373" y="35180"/>
                </a:cubicBezTo>
                <a:cubicBezTo>
                  <a:pt x="358267" y="42786"/>
                  <a:pt x="334509" y="52294"/>
                  <a:pt x="321205" y="57999"/>
                </a:cubicBezTo>
                <a:close/>
                <a:moveTo>
                  <a:pt x="237578" y="108391"/>
                </a:moveTo>
                <a:cubicBezTo>
                  <a:pt x="251832" y="97933"/>
                  <a:pt x="266087" y="88425"/>
                  <a:pt x="280342" y="79867"/>
                </a:cubicBezTo>
                <a:cubicBezTo>
                  <a:pt x="278441" y="80818"/>
                  <a:pt x="275590" y="82720"/>
                  <a:pt x="273689" y="83671"/>
                </a:cubicBezTo>
                <a:cubicBezTo>
                  <a:pt x="261335" y="93179"/>
                  <a:pt x="248031" y="101736"/>
                  <a:pt x="237578" y="108391"/>
                </a:cubicBezTo>
                <a:lnTo>
                  <a:pt x="237578" y="108391"/>
                </a:lnTo>
                <a:close/>
                <a:moveTo>
                  <a:pt x="179609" y="155932"/>
                </a:moveTo>
                <a:cubicBezTo>
                  <a:pt x="191012" y="145473"/>
                  <a:pt x="202416" y="135965"/>
                  <a:pt x="213820" y="126457"/>
                </a:cubicBezTo>
                <a:lnTo>
                  <a:pt x="213820" y="126457"/>
                </a:lnTo>
                <a:cubicBezTo>
                  <a:pt x="223323" y="118850"/>
                  <a:pt x="231876" y="113145"/>
                  <a:pt x="236627" y="111244"/>
                </a:cubicBezTo>
                <a:cubicBezTo>
                  <a:pt x="247081" y="109342"/>
                  <a:pt x="238528" y="123604"/>
                  <a:pt x="216671" y="144522"/>
                </a:cubicBezTo>
                <a:cubicBezTo>
                  <a:pt x="195764" y="166390"/>
                  <a:pt x="171056" y="182554"/>
                  <a:pt x="162503" y="180652"/>
                </a:cubicBezTo>
                <a:cubicBezTo>
                  <a:pt x="157752" y="180652"/>
                  <a:pt x="166304" y="170194"/>
                  <a:pt x="179609" y="155932"/>
                </a:cubicBezTo>
                <a:close/>
                <a:moveTo>
                  <a:pt x="93130" y="260520"/>
                </a:moveTo>
                <a:cubicBezTo>
                  <a:pt x="96932" y="253864"/>
                  <a:pt x="101683" y="248159"/>
                  <a:pt x="105484" y="242455"/>
                </a:cubicBezTo>
                <a:cubicBezTo>
                  <a:pt x="119739" y="221537"/>
                  <a:pt x="135894" y="202521"/>
                  <a:pt x="152050" y="184456"/>
                </a:cubicBezTo>
                <a:lnTo>
                  <a:pt x="152050" y="184456"/>
                </a:lnTo>
                <a:cubicBezTo>
                  <a:pt x="153950" y="184456"/>
                  <a:pt x="143497" y="200619"/>
                  <a:pt x="125441" y="222488"/>
                </a:cubicBezTo>
                <a:cubicBezTo>
                  <a:pt x="109286" y="245307"/>
                  <a:pt x="94081" y="261471"/>
                  <a:pt x="93130" y="260520"/>
                </a:cubicBezTo>
                <a:close/>
                <a:moveTo>
                  <a:pt x="18056" y="430713"/>
                </a:moveTo>
                <a:cubicBezTo>
                  <a:pt x="24708" y="404091"/>
                  <a:pt x="33261" y="377468"/>
                  <a:pt x="44665" y="351797"/>
                </a:cubicBezTo>
                <a:lnTo>
                  <a:pt x="44665" y="351797"/>
                </a:lnTo>
                <a:cubicBezTo>
                  <a:pt x="41814" y="361305"/>
                  <a:pt x="34211" y="383173"/>
                  <a:pt x="26609" y="405042"/>
                </a:cubicBezTo>
                <a:cubicBezTo>
                  <a:pt x="22807" y="416451"/>
                  <a:pt x="19957" y="425959"/>
                  <a:pt x="18056" y="430713"/>
                </a:cubicBezTo>
                <a:close/>
                <a:moveTo>
                  <a:pt x="950" y="544810"/>
                </a:moveTo>
                <a:cubicBezTo>
                  <a:pt x="2851" y="513433"/>
                  <a:pt x="6652" y="482057"/>
                  <a:pt x="13304" y="450680"/>
                </a:cubicBezTo>
                <a:cubicBezTo>
                  <a:pt x="13304" y="451631"/>
                  <a:pt x="13304" y="452582"/>
                  <a:pt x="13304" y="454483"/>
                </a:cubicBezTo>
                <a:cubicBezTo>
                  <a:pt x="13304" y="465893"/>
                  <a:pt x="9503" y="496319"/>
                  <a:pt x="4752" y="521040"/>
                </a:cubicBezTo>
                <a:cubicBezTo>
                  <a:pt x="2851" y="534351"/>
                  <a:pt x="950" y="542908"/>
                  <a:pt x="950" y="544810"/>
                </a:cubicBezTo>
                <a:lnTo>
                  <a:pt x="950" y="544810"/>
                </a:lnTo>
                <a:close/>
                <a:moveTo>
                  <a:pt x="4752" y="646546"/>
                </a:moveTo>
                <a:cubicBezTo>
                  <a:pt x="950" y="618972"/>
                  <a:pt x="0" y="591399"/>
                  <a:pt x="0" y="563826"/>
                </a:cubicBezTo>
                <a:cubicBezTo>
                  <a:pt x="0" y="564776"/>
                  <a:pt x="0" y="566678"/>
                  <a:pt x="0" y="568580"/>
                </a:cubicBezTo>
                <a:cubicBezTo>
                  <a:pt x="1901" y="583793"/>
                  <a:pt x="3801" y="614218"/>
                  <a:pt x="3801" y="635136"/>
                </a:cubicBezTo>
                <a:cubicBezTo>
                  <a:pt x="4752" y="640841"/>
                  <a:pt x="4752" y="644644"/>
                  <a:pt x="4752" y="646546"/>
                </a:cubicBezTo>
                <a:close/>
                <a:moveTo>
                  <a:pt x="17106" y="712151"/>
                </a:moveTo>
                <a:cubicBezTo>
                  <a:pt x="17106" y="711200"/>
                  <a:pt x="16155" y="709298"/>
                  <a:pt x="16155" y="708348"/>
                </a:cubicBezTo>
                <a:cubicBezTo>
                  <a:pt x="16155" y="709298"/>
                  <a:pt x="17106" y="711200"/>
                  <a:pt x="17106" y="712151"/>
                </a:cubicBezTo>
                <a:close/>
                <a:moveTo>
                  <a:pt x="58919" y="826247"/>
                </a:moveTo>
                <a:cubicBezTo>
                  <a:pt x="47516" y="802477"/>
                  <a:pt x="37062" y="777756"/>
                  <a:pt x="28509" y="752085"/>
                </a:cubicBezTo>
                <a:cubicBezTo>
                  <a:pt x="25658" y="741626"/>
                  <a:pt x="30410" y="745429"/>
                  <a:pt x="38963" y="763494"/>
                </a:cubicBezTo>
                <a:cubicBezTo>
                  <a:pt x="49416" y="782510"/>
                  <a:pt x="60820" y="811985"/>
                  <a:pt x="61770" y="824345"/>
                </a:cubicBezTo>
                <a:cubicBezTo>
                  <a:pt x="63671" y="832903"/>
                  <a:pt x="62720" y="832903"/>
                  <a:pt x="58919" y="826247"/>
                </a:cubicBezTo>
                <a:lnTo>
                  <a:pt x="58919" y="826247"/>
                </a:lnTo>
                <a:close/>
                <a:moveTo>
                  <a:pt x="168205" y="979326"/>
                </a:moveTo>
                <a:cubicBezTo>
                  <a:pt x="150149" y="961261"/>
                  <a:pt x="133043" y="942245"/>
                  <a:pt x="117838" y="922278"/>
                </a:cubicBezTo>
                <a:cubicBezTo>
                  <a:pt x="119739" y="924180"/>
                  <a:pt x="127342" y="931786"/>
                  <a:pt x="136845" y="943196"/>
                </a:cubicBezTo>
                <a:cubicBezTo>
                  <a:pt x="153000" y="959359"/>
                  <a:pt x="166304" y="975523"/>
                  <a:pt x="168205" y="979326"/>
                </a:cubicBezTo>
                <a:close/>
                <a:moveTo>
                  <a:pt x="250882" y="1046833"/>
                </a:moveTo>
                <a:cubicBezTo>
                  <a:pt x="248031" y="1044932"/>
                  <a:pt x="245180" y="1043030"/>
                  <a:pt x="242329" y="1041128"/>
                </a:cubicBezTo>
                <a:cubicBezTo>
                  <a:pt x="225224" y="1028768"/>
                  <a:pt x="208118" y="1015457"/>
                  <a:pt x="192913" y="1002145"/>
                </a:cubicBezTo>
                <a:lnTo>
                  <a:pt x="192913" y="1002145"/>
                </a:lnTo>
                <a:cubicBezTo>
                  <a:pt x="192913" y="1002145"/>
                  <a:pt x="192913" y="1002145"/>
                  <a:pt x="192913" y="1002145"/>
                </a:cubicBezTo>
                <a:cubicBezTo>
                  <a:pt x="191963" y="1000244"/>
                  <a:pt x="205267" y="1007850"/>
                  <a:pt x="222373" y="1022112"/>
                </a:cubicBezTo>
                <a:cubicBezTo>
                  <a:pt x="239478" y="1034473"/>
                  <a:pt x="251832" y="1045882"/>
                  <a:pt x="250882" y="1046833"/>
                </a:cubicBezTo>
                <a:cubicBezTo>
                  <a:pt x="250882" y="1047784"/>
                  <a:pt x="250882" y="1047784"/>
                  <a:pt x="250882" y="1046833"/>
                </a:cubicBezTo>
                <a:close/>
                <a:moveTo>
                  <a:pt x="344012" y="1099127"/>
                </a:moveTo>
                <a:cubicBezTo>
                  <a:pt x="323106" y="1089619"/>
                  <a:pt x="302199" y="1079161"/>
                  <a:pt x="282242" y="1067751"/>
                </a:cubicBezTo>
                <a:lnTo>
                  <a:pt x="282242" y="1067751"/>
                </a:lnTo>
                <a:cubicBezTo>
                  <a:pt x="284143" y="1067751"/>
                  <a:pt x="301248" y="1075357"/>
                  <a:pt x="318354" y="1084865"/>
                </a:cubicBezTo>
                <a:cubicBezTo>
                  <a:pt x="335460" y="1092472"/>
                  <a:pt x="345913" y="1099127"/>
                  <a:pt x="344012" y="1099127"/>
                </a:cubicBezTo>
                <a:lnTo>
                  <a:pt x="344012" y="1099127"/>
                </a:lnTo>
                <a:close/>
                <a:moveTo>
                  <a:pt x="429540" y="1128602"/>
                </a:moveTo>
                <a:cubicBezTo>
                  <a:pt x="415286" y="1124799"/>
                  <a:pt x="401981" y="1120996"/>
                  <a:pt x="387727" y="1116242"/>
                </a:cubicBezTo>
                <a:cubicBezTo>
                  <a:pt x="396279" y="1119094"/>
                  <a:pt x="407683" y="1121947"/>
                  <a:pt x="419087" y="1125750"/>
                </a:cubicBezTo>
                <a:cubicBezTo>
                  <a:pt x="422888" y="1126701"/>
                  <a:pt x="427640" y="1127651"/>
                  <a:pt x="429540" y="1128602"/>
                </a:cubicBezTo>
                <a:close/>
                <a:moveTo>
                  <a:pt x="618652" y="1144766"/>
                </a:moveTo>
                <a:cubicBezTo>
                  <a:pt x="601546" y="1145717"/>
                  <a:pt x="584441" y="1146667"/>
                  <a:pt x="567335" y="1146667"/>
                </a:cubicBezTo>
                <a:cubicBezTo>
                  <a:pt x="568286" y="1146667"/>
                  <a:pt x="568286" y="1146667"/>
                  <a:pt x="569236" y="1146667"/>
                </a:cubicBezTo>
                <a:cubicBezTo>
                  <a:pt x="578739" y="1145717"/>
                  <a:pt x="598696" y="1145717"/>
                  <a:pt x="612000" y="1144766"/>
                </a:cubicBezTo>
                <a:cubicBezTo>
                  <a:pt x="614851" y="1144766"/>
                  <a:pt x="617702" y="1144766"/>
                  <a:pt x="618652" y="1144766"/>
                </a:cubicBezTo>
                <a:close/>
                <a:moveTo>
                  <a:pt x="718435" y="1127651"/>
                </a:moveTo>
                <a:cubicBezTo>
                  <a:pt x="705130" y="1131455"/>
                  <a:pt x="691826" y="1134307"/>
                  <a:pt x="678522" y="1136209"/>
                </a:cubicBezTo>
                <a:cubicBezTo>
                  <a:pt x="668068" y="1138110"/>
                  <a:pt x="667118" y="1136209"/>
                  <a:pt x="678522" y="1132405"/>
                </a:cubicBezTo>
                <a:cubicBezTo>
                  <a:pt x="689925" y="1127651"/>
                  <a:pt x="708932" y="1123848"/>
                  <a:pt x="720335" y="1122897"/>
                </a:cubicBezTo>
                <a:cubicBezTo>
                  <a:pt x="730789" y="1122897"/>
                  <a:pt x="729838" y="1124799"/>
                  <a:pt x="718435" y="1127651"/>
                </a:cubicBezTo>
                <a:close/>
                <a:moveTo>
                  <a:pt x="918950" y="1030670"/>
                </a:moveTo>
                <a:cubicBezTo>
                  <a:pt x="912298" y="1036374"/>
                  <a:pt x="904696" y="1041128"/>
                  <a:pt x="898043" y="1045882"/>
                </a:cubicBezTo>
                <a:cubicBezTo>
                  <a:pt x="895192" y="1047784"/>
                  <a:pt x="893292" y="1048735"/>
                  <a:pt x="892341" y="1048735"/>
                </a:cubicBezTo>
                <a:cubicBezTo>
                  <a:pt x="887590" y="1050636"/>
                  <a:pt x="892341" y="1044932"/>
                  <a:pt x="903745" y="1035424"/>
                </a:cubicBezTo>
                <a:cubicBezTo>
                  <a:pt x="915149" y="1025916"/>
                  <a:pt x="928453" y="1017358"/>
                  <a:pt x="933205" y="1016407"/>
                </a:cubicBezTo>
                <a:cubicBezTo>
                  <a:pt x="936056" y="1016407"/>
                  <a:pt x="930354" y="1022112"/>
                  <a:pt x="918950" y="1030670"/>
                </a:cubicBezTo>
                <a:cubicBezTo>
                  <a:pt x="918950" y="1030670"/>
                  <a:pt x="918950" y="1030670"/>
                  <a:pt x="918950" y="1030670"/>
                </a:cubicBezTo>
                <a:close/>
                <a:moveTo>
                  <a:pt x="1012080" y="942245"/>
                </a:moveTo>
                <a:cubicBezTo>
                  <a:pt x="1001627" y="954605"/>
                  <a:pt x="990223" y="966966"/>
                  <a:pt x="978820" y="979326"/>
                </a:cubicBezTo>
                <a:lnTo>
                  <a:pt x="978820" y="979326"/>
                </a:lnTo>
                <a:cubicBezTo>
                  <a:pt x="980720" y="977425"/>
                  <a:pt x="985472" y="971720"/>
                  <a:pt x="993074" y="963163"/>
                </a:cubicBezTo>
                <a:cubicBezTo>
                  <a:pt x="1001627" y="953655"/>
                  <a:pt x="1009230" y="944147"/>
                  <a:pt x="1012080" y="942245"/>
                </a:cubicBezTo>
                <a:close/>
                <a:moveTo>
                  <a:pt x="128292" y="912770"/>
                </a:moveTo>
                <a:cubicBezTo>
                  <a:pt x="128292" y="923229"/>
                  <a:pt x="115938" y="914672"/>
                  <a:pt x="102634" y="896606"/>
                </a:cubicBezTo>
                <a:cubicBezTo>
                  <a:pt x="89329" y="878541"/>
                  <a:pt x="76975" y="855722"/>
                  <a:pt x="75074" y="844312"/>
                </a:cubicBezTo>
                <a:cubicBezTo>
                  <a:pt x="74124" y="831952"/>
                  <a:pt x="86478" y="836706"/>
                  <a:pt x="101683" y="855722"/>
                </a:cubicBezTo>
                <a:cubicBezTo>
                  <a:pt x="116888" y="874738"/>
                  <a:pt x="129242" y="901360"/>
                  <a:pt x="128292" y="912770"/>
                </a:cubicBezTo>
                <a:close/>
              </a:path>
            </a:pathLst>
          </a:custGeom>
          <a:gradFill>
            <a:gsLst>
              <a:gs pos="0">
                <a:srgbClr val="8551A1"/>
              </a:gs>
              <a:gs pos="35350">
                <a:srgbClr val="6363AC"/>
              </a:gs>
              <a:gs pos="100000">
                <a:srgbClr val="26C4F4"/>
              </a:gs>
            </a:gsLst>
            <a:lin ang="5845069" scaled="1"/>
          </a:gradFill>
          <a:ln w="9492" cap="flat">
            <a:noFill/>
            <a:prstDash val="solid"/>
            <a:miter/>
          </a:ln>
        </p:spPr>
        <p:txBody>
          <a:bodyPr rtlCol="0" anchor="ctr"/>
          <a:lstStyle/>
          <a:p>
            <a:endParaRPr lang="en-US"/>
          </a:p>
        </p:txBody>
      </p:sp>
      <p:sp>
        <p:nvSpPr>
          <p:cNvPr id="16" name="Text Placeholder 6">
            <a:extLst>
              <a:ext uri="{FF2B5EF4-FFF2-40B4-BE49-F238E27FC236}">
                <a16:creationId xmlns:a16="http://schemas.microsoft.com/office/drawing/2014/main" id="{4F10A329-B925-EF81-9F39-3F460F2802B5}"/>
              </a:ext>
            </a:extLst>
          </p:cNvPr>
          <p:cNvSpPr>
            <a:spLocks noGrp="1"/>
          </p:cNvSpPr>
          <p:nvPr>
            <p:ph type="body" sz="quarter" idx="61"/>
          </p:nvPr>
        </p:nvSpPr>
        <p:spPr>
          <a:xfrm>
            <a:off x="-9335" y="304800"/>
            <a:ext cx="5959285" cy="926158"/>
          </a:xfrm>
        </p:spPr>
        <p:txBody>
          <a:bodyPr lIns="91440" tIns="45720" rIns="91440" bIns="45720" anchor="ctr">
            <a:noAutofit/>
          </a:bodyPr>
          <a:lstStyle/>
          <a:p>
            <a:pPr marL="731520"/>
            <a:r>
              <a:rPr lang="en-US" dirty="0">
                <a:latin typeface="Calibri"/>
                <a:ea typeface="Open Sans"/>
                <a:cs typeface="Calibri"/>
              </a:rPr>
              <a:t>NACHHALTIGKEIT IM DIGITALEN INNOVATIONSMANAGEMENT</a:t>
            </a:r>
            <a:endParaRPr lang="en-US" dirty="0"/>
          </a:p>
        </p:txBody>
      </p:sp>
      <p:sp>
        <p:nvSpPr>
          <p:cNvPr id="2" name="Text Placeholder 5">
            <a:extLst>
              <a:ext uri="{FF2B5EF4-FFF2-40B4-BE49-F238E27FC236}">
                <a16:creationId xmlns:a16="http://schemas.microsoft.com/office/drawing/2014/main" id="{C77E91EA-B87F-B792-18CD-CA412088B409}"/>
              </a:ext>
            </a:extLst>
          </p:cNvPr>
          <p:cNvSpPr txBox="1">
            <a:spLocks/>
          </p:cNvSpPr>
          <p:nvPr/>
        </p:nvSpPr>
        <p:spPr>
          <a:xfrm>
            <a:off x="587986" y="1777159"/>
            <a:ext cx="6296629" cy="2148455"/>
          </a:xfrm>
          <a:prstGeom prst="rect">
            <a:avLst/>
          </a:prstGeom>
        </p:spPr>
        <p:txBody>
          <a:bodyPr numCol="1" spcCol="288000" anchor="t">
            <a:noAutofit/>
          </a:bodyPr>
          <a:lstStyle>
            <a:lvl1pPr marL="0" indent="0" algn="l" defTabSz="755934" rtl="0" eaLnBrk="1" latinLnBrk="0" hangingPunct="1">
              <a:lnSpc>
                <a:spcPct val="100000"/>
              </a:lnSpc>
              <a:spcBef>
                <a:spcPts val="0"/>
              </a:spcBef>
              <a:buFont typeface="Arial" panose="020B0604020202020204" pitchFamily="34" charset="0"/>
              <a:buNone/>
              <a:defRPr sz="1100" b="0" i="0" kern="1200">
                <a:solidFill>
                  <a:srgbClr val="0B1430"/>
                </a:solidFill>
                <a:latin typeface="Calibri" panose="020F0502020204030204" pitchFamily="34" charset="0"/>
                <a:ea typeface="Open Sans" panose="020B0606030504020204" pitchFamily="34" charset="0"/>
                <a:cs typeface="Calibri" panose="020F0502020204030204" pitchFamily="34" charset="0"/>
              </a:defRPr>
            </a:lvl1pPr>
            <a:lvl2pPr marL="377967"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2pPr>
            <a:lvl3pPr marL="755934"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3pPr>
            <a:lvl4pPr marL="1133901"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4pPr>
            <a:lvl5pPr marL="1511869" indent="0" algn="l" defTabSz="755934" rtl="0" eaLnBrk="1" latinLnBrk="0" hangingPunct="1">
              <a:lnSpc>
                <a:spcPct val="90000"/>
              </a:lnSpc>
              <a:spcBef>
                <a:spcPts val="413"/>
              </a:spcBef>
              <a:buFont typeface="Arial" panose="020B0604020202020204" pitchFamily="34" charset="0"/>
              <a:buNone/>
              <a:defRPr sz="3200" kern="1200">
                <a:solidFill>
                  <a:srgbClr val="011E3B"/>
                </a:solidFill>
                <a:latin typeface="Montserrat" pitchFamily="2" charset="77"/>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algn="just"/>
            <a:r>
              <a:rPr lang="en-GB" sz="1600" b="1" dirty="0">
                <a:solidFill>
                  <a:srgbClr val="8652A1"/>
                </a:solidFill>
              </a:rPr>
              <a:t>Schritt 3: </a:t>
            </a:r>
            <a:r>
              <a:rPr lang="en-GB" sz="1600" b="1" dirty="0" err="1">
                <a:solidFill>
                  <a:srgbClr val="8652A1"/>
                </a:solidFill>
              </a:rPr>
              <a:t>Zusätzliche</a:t>
            </a:r>
            <a:r>
              <a:rPr lang="en-GB" sz="1600" b="1" dirty="0">
                <a:solidFill>
                  <a:srgbClr val="8652A1"/>
                </a:solidFill>
              </a:rPr>
              <a:t> </a:t>
            </a:r>
            <a:r>
              <a:rPr lang="en-GB" sz="1600" b="1" dirty="0" err="1">
                <a:solidFill>
                  <a:srgbClr val="8652A1"/>
                </a:solidFill>
              </a:rPr>
              <a:t>Innovationen</a:t>
            </a:r>
            <a:r>
              <a:rPr lang="en-GB" sz="1600" b="1" dirty="0">
                <a:solidFill>
                  <a:srgbClr val="8652A1"/>
                </a:solidFill>
              </a:rPr>
              <a:t> </a:t>
            </a:r>
            <a:r>
              <a:rPr lang="en-GB" sz="1600" b="1" dirty="0" err="1">
                <a:solidFill>
                  <a:srgbClr val="8652A1"/>
                </a:solidFill>
              </a:rPr>
              <a:t>vorschlagen</a:t>
            </a:r>
            <a:endParaRPr lang="en-GB" sz="1600" b="1" dirty="0">
              <a:solidFill>
                <a:srgbClr val="8652A1"/>
              </a:solidFill>
            </a:endParaRPr>
          </a:p>
          <a:p>
            <a:pPr algn="just"/>
            <a:endParaRPr lang="en-GB" dirty="0"/>
          </a:p>
          <a:p>
            <a:pPr algn="just"/>
            <a:r>
              <a:rPr lang="de-DE" dirty="0"/>
              <a:t>Schlagen Sie zwei </a:t>
            </a:r>
            <a:r>
              <a:rPr lang="de-DE" b="1" dirty="0"/>
              <a:t>innovative Ideen</a:t>
            </a:r>
            <a:r>
              <a:rPr lang="de-DE" dirty="0"/>
              <a:t> vor, die über die </a:t>
            </a:r>
            <a:r>
              <a:rPr lang="de-DE" b="1" dirty="0"/>
              <a:t>Phasen des Innovationsmanagements</a:t>
            </a:r>
            <a:r>
              <a:rPr lang="de-DE" dirty="0"/>
              <a:t> gesteuert werden können und die das Unternehmen umsetzen könnte, um sich noch stärker an den </a:t>
            </a:r>
            <a:r>
              <a:rPr lang="de-DE" b="1" dirty="0"/>
              <a:t>SDGs</a:t>
            </a:r>
            <a:r>
              <a:rPr lang="de-DE" dirty="0"/>
              <a:t> auszurichten und seine </a:t>
            </a:r>
            <a:r>
              <a:rPr lang="de-DE" b="1" dirty="0"/>
              <a:t>Nachhaltigkeitsbemühungen in der Logistik</a:t>
            </a:r>
            <a:r>
              <a:rPr lang="de-DE" dirty="0"/>
              <a:t> zu verbessern. Die Ideen können sich auf die in </a:t>
            </a:r>
            <a:r>
              <a:rPr lang="de-DE" b="1" dirty="0"/>
              <a:t>Schritt 1</a:t>
            </a:r>
            <a:r>
              <a:rPr lang="de-DE" dirty="0"/>
              <a:t> identifizierte Nachhaltigkeitsherausforderung beziehen oder auch nicht. Seien Sie kreativ!</a:t>
            </a:r>
          </a:p>
          <a:p>
            <a:pPr algn="just"/>
            <a:endParaRPr lang="de-DE" dirty="0"/>
          </a:p>
          <a:p>
            <a:pPr algn="just"/>
            <a:r>
              <a:rPr lang="de-DE" b="1" dirty="0"/>
              <a:t>Beispiel GLS Italia </a:t>
            </a:r>
            <a:r>
              <a:rPr lang="de-DE" b="1" dirty="0" err="1"/>
              <a:t>Spa</a:t>
            </a:r>
            <a:r>
              <a:rPr lang="de-DE" b="1" dirty="0"/>
              <a:t>:</a:t>
            </a:r>
            <a:endParaRPr lang="de-DE" dirty="0"/>
          </a:p>
          <a:p>
            <a:pPr marL="171450" indent="-171450" algn="just">
              <a:buFont typeface="Wingdings" panose="05000000000000000000" pitchFamily="2" charset="2"/>
              <a:buChar char="q"/>
            </a:pPr>
            <a:r>
              <a:rPr lang="de-DE" dirty="0"/>
              <a:t>KI-basierte Optimierung von Lieferwegen, um die Energieeffizienz zu steigern und Emissionen zu reduzieren.</a:t>
            </a:r>
          </a:p>
          <a:p>
            <a:pPr marL="171450" indent="-171450" algn="just">
              <a:buFont typeface="Wingdings" panose="05000000000000000000" pitchFamily="2" charset="2"/>
              <a:buChar char="q"/>
            </a:pPr>
            <a:r>
              <a:rPr lang="de-DE" dirty="0"/>
              <a:t>Entwicklung von städtischen Mikro-Hubs, die mit erneuerbarer Energie betrieben werden, um emissionsarme Zustellungen in der letzten Meile zu ermöglichen.</a:t>
            </a:r>
          </a:p>
          <a:p>
            <a:pPr algn="just"/>
            <a:endParaRPr lang="de-DE" dirty="0"/>
          </a:p>
          <a:p>
            <a:pPr algn="just"/>
            <a:r>
              <a:rPr lang="de-DE" b="1" dirty="0"/>
              <a:t>Listen Sie hier Ihre zwei zusätzlichen Innovationsideen auf:</a:t>
            </a:r>
            <a:endParaRPr lang="de-DE" dirty="0"/>
          </a:p>
          <a:p>
            <a:pPr algn="just">
              <a:lnSpc>
                <a:spcPct val="150000"/>
              </a:lnSpc>
              <a:spcAft>
                <a:spcPts val="800"/>
              </a:spcAft>
            </a:pPr>
            <a:r>
              <a:rPr lang="en-GB" dirty="0"/>
              <a:t>1.____________________________________________________________________________________________________________________________________________________________________________________________________________________________________________________________________</a:t>
            </a:r>
          </a:p>
          <a:p>
            <a:pPr algn="just">
              <a:lnSpc>
                <a:spcPct val="150000"/>
              </a:lnSpc>
            </a:pPr>
            <a:r>
              <a:rPr lang="en-GB" dirty="0"/>
              <a:t>2._____________________________________________________________________________________________________________________________________________________________________________</a:t>
            </a:r>
          </a:p>
          <a:p>
            <a:pPr algn="just">
              <a:lnSpc>
                <a:spcPct val="150000"/>
              </a:lnSpc>
            </a:pPr>
            <a:r>
              <a:rPr lang="en-GB" dirty="0"/>
              <a:t>_______________________________________________________________________________________</a:t>
            </a:r>
          </a:p>
          <a:p>
            <a:pPr algn="just"/>
            <a:endParaRPr lang="en-GB" dirty="0"/>
          </a:p>
          <a:p>
            <a:pPr algn="just"/>
            <a:endParaRPr lang="en-GB" sz="1600" b="1" dirty="0">
              <a:solidFill>
                <a:srgbClr val="8652A1"/>
              </a:solidFill>
            </a:endParaRPr>
          </a:p>
          <a:p>
            <a:pPr algn="just"/>
            <a:r>
              <a:rPr lang="en-GB" sz="1600" b="1" dirty="0">
                <a:solidFill>
                  <a:srgbClr val="8652A1"/>
                </a:solidFill>
              </a:rPr>
              <a:t>Schritt 4: </a:t>
            </a:r>
            <a:r>
              <a:rPr lang="en-GB" sz="1600" b="1" dirty="0" err="1">
                <a:solidFill>
                  <a:srgbClr val="8652A1"/>
                </a:solidFill>
              </a:rPr>
              <a:t>Wichtige</a:t>
            </a:r>
            <a:r>
              <a:rPr lang="en-GB" sz="1600" b="1" dirty="0">
                <a:solidFill>
                  <a:srgbClr val="8652A1"/>
                </a:solidFill>
              </a:rPr>
              <a:t> </a:t>
            </a:r>
            <a:r>
              <a:rPr lang="en-GB" sz="1600" b="1" dirty="0" err="1">
                <a:solidFill>
                  <a:srgbClr val="8652A1"/>
                </a:solidFill>
              </a:rPr>
              <a:t>Erkenntnisse</a:t>
            </a:r>
            <a:r>
              <a:rPr lang="en-GB" sz="1600" b="1" dirty="0">
                <a:solidFill>
                  <a:srgbClr val="8652A1"/>
                </a:solidFill>
              </a:rPr>
              <a:t> </a:t>
            </a:r>
            <a:r>
              <a:rPr lang="en-GB" sz="1600" b="1" dirty="0" err="1">
                <a:solidFill>
                  <a:srgbClr val="8652A1"/>
                </a:solidFill>
              </a:rPr>
              <a:t>diskutieren</a:t>
            </a:r>
            <a:endParaRPr lang="en-GB" sz="1600" b="1" dirty="0">
              <a:solidFill>
                <a:srgbClr val="8652A1"/>
              </a:solidFill>
            </a:endParaRPr>
          </a:p>
          <a:p>
            <a:pPr algn="just"/>
            <a:endParaRPr lang="en-GB" b="1" dirty="0"/>
          </a:p>
          <a:p>
            <a:pPr algn="just"/>
            <a:r>
              <a:rPr lang="de-DE" dirty="0"/>
              <a:t>Diskutieren Sie Ihre Ergebnisse im Plenum mit Ihrer Lehrkraft und den anderen Gruppen. Seien Sie bereit, die folgenden Punkte zu teilen (notieren Sie sich bei Bedarf Stichpunkte):</a:t>
            </a:r>
          </a:p>
          <a:p>
            <a:pPr algn="just"/>
            <a:endParaRPr lang="de-DE" dirty="0"/>
          </a:p>
          <a:p>
            <a:pPr marL="171450" indent="-171450" algn="just">
              <a:buFont typeface="Wingdings" panose="05000000000000000000" pitchFamily="2" charset="2"/>
              <a:buChar char="q"/>
            </a:pPr>
            <a:r>
              <a:rPr lang="de-DE" dirty="0"/>
              <a:t>Welche </a:t>
            </a:r>
            <a:r>
              <a:rPr lang="de-DE" b="1" dirty="0"/>
              <a:t>Nachhaltigkeitsherausforderung</a:t>
            </a:r>
            <a:r>
              <a:rPr lang="de-DE" dirty="0"/>
              <a:t> hat das Unternehmen adressiert und wie </a:t>
            </a:r>
            <a:r>
              <a:rPr lang="de-DE" b="1" dirty="0"/>
              <a:t>verbindet sie sich mit den SDGs</a:t>
            </a:r>
            <a:r>
              <a:rPr lang="de-DE" dirty="0"/>
              <a:t>?</a:t>
            </a:r>
          </a:p>
          <a:p>
            <a:pPr marL="171450" indent="-171450" algn="just">
              <a:buFont typeface="Wingdings" panose="05000000000000000000" pitchFamily="2" charset="2"/>
              <a:buChar char="q"/>
            </a:pPr>
            <a:r>
              <a:rPr lang="de-DE" dirty="0"/>
              <a:t>Wie könnte das Unternehmen seinen </a:t>
            </a:r>
            <a:r>
              <a:rPr lang="de-DE" b="1" dirty="0"/>
              <a:t>Innovationsmanagementprozess</a:t>
            </a:r>
            <a:r>
              <a:rPr lang="de-DE" dirty="0"/>
              <a:t> strukturiert haben, um eine Lösung zu entwickeln und umzusetzen?</a:t>
            </a:r>
          </a:p>
          <a:p>
            <a:pPr marL="171450" indent="-171450" algn="just">
              <a:buFont typeface="Wingdings" panose="05000000000000000000" pitchFamily="2" charset="2"/>
              <a:buChar char="q"/>
            </a:pPr>
            <a:r>
              <a:rPr lang="de-DE" dirty="0"/>
              <a:t>Welche </a:t>
            </a:r>
            <a:r>
              <a:rPr lang="de-DE" b="1" dirty="0"/>
              <a:t>digitalen Tools</a:t>
            </a:r>
            <a:r>
              <a:rPr lang="de-DE" dirty="0"/>
              <a:t> für das Innovationsmanagement haben diese Innovation unterstützt oder könnten sie unterstützen?</a:t>
            </a:r>
          </a:p>
          <a:p>
            <a:pPr marL="171450" indent="-171450" algn="just">
              <a:buFont typeface="Wingdings" panose="05000000000000000000" pitchFamily="2" charset="2"/>
              <a:buChar char="q"/>
            </a:pPr>
            <a:r>
              <a:rPr lang="de-DE" dirty="0"/>
              <a:t>Welche </a:t>
            </a:r>
            <a:r>
              <a:rPr lang="de-DE" b="1" dirty="0"/>
              <a:t>zusätzlichen nachhaltigen Logistiklösungen</a:t>
            </a:r>
            <a:r>
              <a:rPr lang="de-DE" dirty="0"/>
              <a:t> könnten den Ansatz des Unternehmens weiter verbessern?</a:t>
            </a:r>
          </a:p>
        </p:txBody>
      </p:sp>
    </p:spTree>
    <p:extLst>
      <p:ext uri="{BB962C8B-B14F-4D97-AF65-F5344CB8AC3E}">
        <p14:creationId xmlns:p14="http://schemas.microsoft.com/office/powerpoint/2010/main" val="1425761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B8BE4A-1222-62A3-5BBA-6700B8700C7B}"/>
              </a:ext>
            </a:extLst>
          </p:cNvPr>
          <p:cNvSpPr>
            <a:spLocks noGrp="1"/>
          </p:cNvSpPr>
          <p:nvPr>
            <p:ph type="body" sz="quarter" idx="14"/>
          </p:nvPr>
        </p:nvSpPr>
        <p:spPr/>
        <p:txBody>
          <a:bodyPr/>
          <a:lstStyle/>
          <a:p>
            <a:r>
              <a:rPr lang="en-GB" sz="8800" dirty="0"/>
              <a:t>WOCHE 6</a:t>
            </a:r>
          </a:p>
        </p:txBody>
      </p:sp>
      <p:sp>
        <p:nvSpPr>
          <p:cNvPr id="3" name="Slide Number Placeholder 2">
            <a:extLst>
              <a:ext uri="{FF2B5EF4-FFF2-40B4-BE49-F238E27FC236}">
                <a16:creationId xmlns:a16="http://schemas.microsoft.com/office/drawing/2014/main" id="{676C92F3-3C6D-200E-07F8-ED045D2C0EF0}"/>
              </a:ext>
            </a:extLst>
          </p:cNvPr>
          <p:cNvSpPr>
            <a:spLocks noGrp="1"/>
          </p:cNvSpPr>
          <p:nvPr>
            <p:ph type="sldNum" sz="quarter" idx="4"/>
          </p:nvPr>
        </p:nvSpPr>
        <p:spPr/>
        <p:txBody>
          <a:bodyPr/>
          <a:lstStyle/>
          <a:p>
            <a:fld id="{9C527BFA-2C0E-4CEC-B6A5-913A56FEF4B4}" type="slidenum">
              <a:rPr lang="fr-CA" smtClean="0"/>
              <a:pPr/>
              <a:t>9</a:t>
            </a:fld>
            <a:endParaRPr lang="fr-CA"/>
          </a:p>
        </p:txBody>
      </p:sp>
      <p:pic>
        <p:nvPicPr>
          <p:cNvPr id="5" name="Picture Placeholder 20">
            <a:extLst>
              <a:ext uri="{FF2B5EF4-FFF2-40B4-BE49-F238E27FC236}">
                <a16:creationId xmlns:a16="http://schemas.microsoft.com/office/drawing/2014/main" id="{8D17AF8D-908C-1EFC-C64F-E6C283F71DC1}"/>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8022" r="8022"/>
          <a:stretch>
            <a:fillRect/>
          </a:stretch>
        </p:blipFill>
        <p:spPr>
          <a:xfrm>
            <a:off x="0" y="4461163"/>
            <a:ext cx="5514109" cy="4369327"/>
          </a:xfrm>
        </p:spPr>
      </p:pic>
    </p:spTree>
    <p:extLst>
      <p:ext uri="{BB962C8B-B14F-4D97-AF65-F5344CB8AC3E}">
        <p14:creationId xmlns:p14="http://schemas.microsoft.com/office/powerpoint/2010/main" val="59273334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01af9fa0-a641-4ce8-babf-d6d527220dcd">
      <Terms xmlns="http://schemas.microsoft.com/office/infopath/2007/PartnerControls"/>
    </lcf76f155ced4ddcb4097134ff3c332f>
    <TaxCatchAll xmlns="4ebf2230-6fdc-4eb0-8f23-9af151be2bf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B92712FCC7E824DAF43E355A1479632" ma:contentTypeVersion="14" ma:contentTypeDescription="Create a new document." ma:contentTypeScope="" ma:versionID="bcfc4342c7a298ed8c784c74a40d22ef">
  <xsd:schema xmlns:xsd="http://www.w3.org/2001/XMLSchema" xmlns:xs="http://www.w3.org/2001/XMLSchema" xmlns:p="http://schemas.microsoft.com/office/2006/metadata/properties" xmlns:ns2="01af9fa0-a641-4ce8-babf-d6d527220dcd" xmlns:ns3="4ebf2230-6fdc-4eb0-8f23-9af151be2bf6" targetNamespace="http://schemas.microsoft.com/office/2006/metadata/properties" ma:root="true" ma:fieldsID="a3d9c1195349697a569f8f64b644b13d" ns2:_="" ns3:_="">
    <xsd:import namespace="01af9fa0-a641-4ce8-babf-d6d527220dcd"/>
    <xsd:import namespace="4ebf2230-6fdc-4eb0-8f23-9af151be2bf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1af9fa0-a641-4ce8-babf-d6d527220dc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06f3cfd-5b8b-41d1-a8c0-a3c1c084574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ebf2230-6fdc-4eb0-8f23-9af151be2bf6"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cfbed3c-d95a-4498-b582-6715fc82435e}" ma:internalName="TaxCatchAll" ma:showField="CatchAllData" ma:web="4ebf2230-6fdc-4eb0-8f23-9af151be2bf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33B5DB9-22BD-41AE-8F4C-7A11BC004AA4}">
  <ds:schemaRefs>
    <ds:schemaRef ds:uri="http://schemas.openxmlformats.org/package/2006/metadata/core-properties"/>
    <ds:schemaRef ds:uri="http://purl.org/dc/terms/"/>
    <ds:schemaRef ds:uri="01af9fa0-a641-4ce8-babf-d6d527220dcd"/>
    <ds:schemaRef ds:uri="http://schemas.microsoft.com/office/2006/metadata/properties"/>
    <ds:schemaRef ds:uri="http://purl.org/dc/elements/1.1/"/>
    <ds:schemaRef ds:uri="4ebf2230-6fdc-4eb0-8f23-9af151be2bf6"/>
    <ds:schemaRef ds:uri="http://schemas.microsoft.com/office/infopath/2007/PartnerControls"/>
    <ds:schemaRef ds:uri="http://schemas.microsoft.com/office/2006/documentManagement/types"/>
    <ds:schemaRef ds:uri="http://www.w3.org/XML/1998/namespace"/>
    <ds:schemaRef ds:uri="http://purl.org/dc/dcmitype/"/>
  </ds:schemaRefs>
</ds:datastoreItem>
</file>

<file path=customXml/itemProps2.xml><?xml version="1.0" encoding="utf-8"?>
<ds:datastoreItem xmlns:ds="http://schemas.openxmlformats.org/officeDocument/2006/customXml" ds:itemID="{53319237-4749-42E4-BAAF-2A4CE6082A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1af9fa0-a641-4ce8-babf-d6d527220dcd"/>
    <ds:schemaRef ds:uri="4ebf2230-6fdc-4eb0-8f23-9af151be2b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F7357B2-4F1B-4C32-8E2E-D26828E6326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10</TotalTime>
  <Words>2047</Words>
  <Application>Microsoft Macintosh PowerPoint</Application>
  <PresentationFormat>Custom</PresentationFormat>
  <Paragraphs>238</Paragraphs>
  <Slides>11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Montserrat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Mert Özmutaf</dc:creator>
  <cp:lastModifiedBy>De Almeida Furquim, Maynara (UT-BMS)</cp:lastModifiedBy>
  <cp:revision>1</cp:revision>
  <dcterms:created xsi:type="dcterms:W3CDTF">2018-08-04T19:06:08Z</dcterms:created>
  <dcterms:modified xsi:type="dcterms:W3CDTF">2025-08-25T11:03:18Z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0x0101009B92712FCC7E824DAF43E355A1479632</vt:lpwstr>
  </property>
  <property fmtid="{D5CDD505-2E9C-101B-9397-08002B2CF9AE}" pid="3" name="MediaServiceImageTags">
    <vt:lpwstr/>
  </property>
</Properties>
</file>