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notesMasterIdLst>
    <p:notesMasterId r:id="rId45"/>
  </p:notesMasterIdLst>
  <p:handoutMasterIdLst>
    <p:handoutMasterId r:id="rId46"/>
  </p:handoutMasterIdLst>
  <p:sldIdLst>
    <p:sldId id="731" r:id="rId5"/>
    <p:sldId id="727" r:id="rId6"/>
    <p:sldId id="759" r:id="rId7"/>
    <p:sldId id="762" r:id="rId8"/>
    <p:sldId id="725" r:id="rId9"/>
    <p:sldId id="716" r:id="rId10"/>
    <p:sldId id="776" r:id="rId11"/>
    <p:sldId id="777" r:id="rId12"/>
    <p:sldId id="765" r:id="rId13"/>
    <p:sldId id="766" r:id="rId14"/>
    <p:sldId id="729" r:id="rId15"/>
    <p:sldId id="778" r:id="rId16"/>
    <p:sldId id="779" r:id="rId17"/>
    <p:sldId id="767" r:id="rId18"/>
    <p:sldId id="768" r:id="rId19"/>
    <p:sldId id="732" r:id="rId20"/>
    <p:sldId id="893" r:id="rId21"/>
    <p:sldId id="894" r:id="rId22"/>
    <p:sldId id="895" r:id="rId23"/>
    <p:sldId id="769" r:id="rId24"/>
    <p:sldId id="733" r:id="rId25"/>
    <p:sldId id="745" r:id="rId26"/>
    <p:sldId id="746" r:id="rId27"/>
    <p:sldId id="899" r:id="rId28"/>
    <p:sldId id="770" r:id="rId29"/>
    <p:sldId id="734" r:id="rId30"/>
    <p:sldId id="900" r:id="rId31"/>
    <p:sldId id="743" r:id="rId32"/>
    <p:sldId id="744" r:id="rId33"/>
    <p:sldId id="735" r:id="rId34"/>
    <p:sldId id="901" r:id="rId35"/>
    <p:sldId id="771" r:id="rId36"/>
    <p:sldId id="718" r:id="rId37"/>
    <p:sldId id="772" r:id="rId38"/>
    <p:sldId id="736" r:id="rId39"/>
    <p:sldId id="738" r:id="rId40"/>
    <p:sldId id="773" r:id="rId41"/>
    <p:sldId id="737" r:id="rId42"/>
    <p:sldId id="774" r:id="rId43"/>
    <p:sldId id="775" r:id="rId44"/>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BA2931-8F43-5096-02C0-ED0006D6AAAF}" name="Maynara de Almeida Furquim" initials="" userId="S::md064157@fh-muenster.de::cb2f8acd-f477-4704-9f46-ae480f16722a" providerId="AD"/>
  <p188:author id="{BE525AB2-8C28-8EE0-690C-0584E94831AC}" name="Magdalena Malinowska" initials="MM" userId="20517befa3afec24" providerId="Windows Live"/>
  <p188:author id="{238F0FCD-D612-099E-20F5-1E0464518DD0}" name="Paula Schüppenhauer" initials="PS" userId="S::ps286478@fh-muenster.de::53231c67-f842-40ae-9d40-eec1b0ea5f5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rt Özmutaf" initials="MÖ" lastIdx="1" clrIdx="0">
    <p:extLst>
      <p:ext uri="{19B8F6BF-5375-455C-9EA6-DF929625EA0E}">
        <p15:presenceInfo xmlns:p15="http://schemas.microsoft.com/office/powerpoint/2012/main" userId="983aff9ac2a4f3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9C5F4"/>
    <a:srgbClr val="8652A1"/>
    <a:srgbClr val="0B1430"/>
    <a:srgbClr val="173965"/>
    <a:srgbClr val="6263AD"/>
    <a:srgbClr val="3CBEB3"/>
    <a:srgbClr val="0B3A5B"/>
    <a:srgbClr val="FFFFFF"/>
    <a:srgbClr val="88D1DA"/>
    <a:srgbClr val="F266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46F388-B034-CE4E-B823-AAD1CCB288A3}" v="1" dt="2025-08-25T10:30:41.4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p:scale>
          <a:sx n="116" d="100"/>
          <a:sy n="116" d="100"/>
        </p:scale>
        <p:origin x="2544" y="3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ynara de Almeida Furquim" userId="S::md064157@fh-muenster.de::cb2f8acd-f477-4704-9f46-ae480f16722a" providerId="AD" clId="Web-{38AC9859-9EEF-4B39-B59E-800FC0996139}"/>
    <pc:docChg chg="addSld delSld modSld">
      <pc:chgData name="Maynara de Almeida Furquim" userId="S::md064157@fh-muenster.de::cb2f8acd-f477-4704-9f46-ae480f16722a" providerId="AD" clId="Web-{38AC9859-9EEF-4B39-B59E-800FC0996139}" dt="2025-03-01T12:59:32.833" v="16" actId="20577"/>
      <pc:docMkLst>
        <pc:docMk/>
      </pc:docMkLst>
      <pc:sldChg chg="del">
        <pc:chgData name="Maynara de Almeida Furquim" userId="S::md064157@fh-muenster.de::cb2f8acd-f477-4704-9f46-ae480f16722a" providerId="AD" clId="Web-{38AC9859-9EEF-4B39-B59E-800FC0996139}" dt="2025-03-01T12:58:50.035" v="10"/>
        <pc:sldMkLst>
          <pc:docMk/>
          <pc:sldMk cId="1381520828" sldId="756"/>
        </pc:sldMkLst>
      </pc:sldChg>
      <pc:sldChg chg="del">
        <pc:chgData name="Maynara de Almeida Furquim" userId="S::md064157@fh-muenster.de::cb2f8acd-f477-4704-9f46-ae480f16722a" providerId="AD" clId="Web-{38AC9859-9EEF-4B39-B59E-800FC0996139}" dt="2025-03-01T12:58:47.863" v="9"/>
        <pc:sldMkLst>
          <pc:docMk/>
          <pc:sldMk cId="2675896868" sldId="757"/>
        </pc:sldMkLst>
      </pc:sldChg>
      <pc:sldChg chg="modSp del">
        <pc:chgData name="Maynara de Almeida Furquim" userId="S::md064157@fh-muenster.de::cb2f8acd-f477-4704-9f46-ae480f16722a" providerId="AD" clId="Web-{38AC9859-9EEF-4B39-B59E-800FC0996139}" dt="2025-03-01T12:58:45.957" v="8"/>
        <pc:sldMkLst>
          <pc:docMk/>
          <pc:sldMk cId="2573214012" sldId="758"/>
        </pc:sldMkLst>
      </pc:sldChg>
      <pc:sldChg chg="modSp add modCm">
        <pc:chgData name="Maynara de Almeida Furquim" userId="S::md064157@fh-muenster.de::cb2f8acd-f477-4704-9f46-ae480f16722a" providerId="AD" clId="Web-{38AC9859-9EEF-4B39-B59E-800FC0996139}" dt="2025-03-01T12:59:32.833" v="16" actId="20577"/>
        <pc:sldMkLst>
          <pc:docMk/>
          <pc:sldMk cId="1381520828" sldId="764"/>
        </pc:sldMkLst>
        <pc:extLst>
          <p:ext xmlns:p="http://schemas.openxmlformats.org/presentationml/2006/main" uri="{D6D511B9-2390-475A-947B-AFAB55BFBCF1}">
            <pc226:cmChg xmlns:pc226="http://schemas.microsoft.com/office/powerpoint/2022/06/main/command" chg="mod">
              <pc226:chgData name="Maynara de Almeida Furquim" userId="S::md064157@fh-muenster.de::cb2f8acd-f477-4704-9f46-ae480f16722a" providerId="AD" clId="Web-{38AC9859-9EEF-4B39-B59E-800FC0996139}" dt="2025-03-01T12:59:28.208" v="15" actId="20577"/>
              <pc2:cmMkLst xmlns:pc2="http://schemas.microsoft.com/office/powerpoint/2019/9/main/command">
                <pc:docMk/>
                <pc:sldMk cId="1381520828" sldId="764"/>
                <pc2:cmMk id="{A8C2B9BF-2E9F-C34B-BAF6-9E0807830400}"/>
              </pc2:cmMkLst>
            </pc226:cmChg>
            <pc226:cmChg xmlns:pc226="http://schemas.microsoft.com/office/powerpoint/2022/06/main/command" chg="mod">
              <pc226:chgData name="Maynara de Almeida Furquim" userId="S::md064157@fh-muenster.de::cb2f8acd-f477-4704-9f46-ae480f16722a" providerId="AD" clId="Web-{38AC9859-9EEF-4B39-B59E-800FC0996139}" dt="2025-03-01T12:59:28.208" v="15" actId="20577"/>
              <pc2:cmMkLst xmlns:pc2="http://schemas.microsoft.com/office/powerpoint/2019/9/main/command">
                <pc:docMk/>
                <pc:sldMk cId="1381520828" sldId="764"/>
                <pc2:cmMk id="{16C8DAE4-5F35-934F-8591-767B42C25DE6}"/>
              </pc2:cmMkLst>
            </pc226:cmChg>
            <pc226:cmChg xmlns:pc226="http://schemas.microsoft.com/office/powerpoint/2022/06/main/command" chg="mod">
              <pc226:chgData name="Maynara de Almeida Furquim" userId="S::md064157@fh-muenster.de::cb2f8acd-f477-4704-9f46-ae480f16722a" providerId="AD" clId="Web-{38AC9859-9EEF-4B39-B59E-800FC0996139}" dt="2025-03-01T12:59:28.208" v="15" actId="20577"/>
              <pc2:cmMkLst xmlns:pc2="http://schemas.microsoft.com/office/powerpoint/2019/9/main/command">
                <pc:docMk/>
                <pc:sldMk cId="1381520828" sldId="764"/>
                <pc2:cmMk id="{C3CD91E6-CADD-0A40-8DCD-1C60CC879647}"/>
              </pc2:cmMkLst>
            </pc226:cmChg>
          </p:ext>
        </pc:extLst>
      </pc:sldChg>
      <pc:sldChg chg="add">
        <pc:chgData name="Maynara de Almeida Furquim" userId="S::md064157@fh-muenster.de::cb2f8acd-f477-4704-9f46-ae480f16722a" providerId="AD" clId="Web-{38AC9859-9EEF-4B39-B59E-800FC0996139}" dt="2025-03-01T12:59:20.599" v="12"/>
        <pc:sldMkLst>
          <pc:docMk/>
          <pc:sldMk cId="2675896868" sldId="765"/>
        </pc:sldMkLst>
      </pc:sldChg>
      <pc:sldChg chg="add">
        <pc:chgData name="Maynara de Almeida Furquim" userId="S::md064157@fh-muenster.de::cb2f8acd-f477-4704-9f46-ae480f16722a" providerId="AD" clId="Web-{38AC9859-9EEF-4B39-B59E-800FC0996139}" dt="2025-03-01T12:59:20.630" v="13"/>
        <pc:sldMkLst>
          <pc:docMk/>
          <pc:sldMk cId="2573214012" sldId="766"/>
        </pc:sldMkLst>
      </pc:sldChg>
    </pc:docChg>
  </pc:docChgLst>
  <pc:docChgLst>
    <pc:chgData name="Maynara de Almeida Furquim" userId="S::md064157@fh-muenster.de::cb2f8acd-f477-4704-9f46-ae480f16722a" providerId="AD" clId="Web-{49E1D1DA-E778-46B5-B880-DEBF34E0A2DC}"/>
    <pc:docChg chg="modSld">
      <pc:chgData name="Maynara de Almeida Furquim" userId="S::md064157@fh-muenster.de::cb2f8acd-f477-4704-9f46-ae480f16722a" providerId="AD" clId="Web-{49E1D1DA-E778-46B5-B880-DEBF34E0A2DC}" dt="2025-03-01T13:23:18.564" v="13" actId="20577"/>
      <pc:docMkLst>
        <pc:docMk/>
      </pc:docMkLst>
      <pc:sldChg chg="modSp">
        <pc:chgData name="Maynara de Almeida Furquim" userId="S::md064157@fh-muenster.de::cb2f8acd-f477-4704-9f46-ae480f16722a" providerId="AD" clId="Web-{49E1D1DA-E778-46B5-B880-DEBF34E0A2DC}" dt="2025-03-01T13:21:37.837" v="2" actId="20577"/>
        <pc:sldMkLst>
          <pc:docMk/>
          <pc:sldMk cId="2232584548" sldId="743"/>
        </pc:sldMkLst>
      </pc:sldChg>
      <pc:sldChg chg="modSp">
        <pc:chgData name="Maynara de Almeida Furquim" userId="S::md064157@fh-muenster.de::cb2f8acd-f477-4704-9f46-ae480f16722a" providerId="AD" clId="Web-{49E1D1DA-E778-46B5-B880-DEBF34E0A2DC}" dt="2025-03-01T13:23:18.564" v="13" actId="20577"/>
        <pc:sldMkLst>
          <pc:docMk/>
          <pc:sldMk cId="1616875370" sldId="744"/>
        </pc:sldMkLst>
      </pc:sldChg>
    </pc:docChg>
  </pc:docChgLst>
  <pc:docChgLst>
    <pc:chgData name="Maynara de Almeida Furquim" userId="S::md064157@fh-muenster.de::cb2f8acd-f477-4704-9f46-ae480f16722a" providerId="AD" clId="Web-{6FC506C5-95F1-439F-BB27-4818303315B3}"/>
    <pc:docChg chg="addSld delSld">
      <pc:chgData name="Maynara de Almeida Furquim" userId="S::md064157@fh-muenster.de::cb2f8acd-f477-4704-9f46-ae480f16722a" providerId="AD" clId="Web-{6FC506C5-95F1-439F-BB27-4818303315B3}" dt="2025-03-01T12:48:16.359" v="3"/>
      <pc:docMkLst>
        <pc:docMk/>
      </pc:docMkLst>
      <pc:sldChg chg="del">
        <pc:chgData name="Maynara de Almeida Furquim" userId="S::md064157@fh-muenster.de::cb2f8acd-f477-4704-9f46-ae480f16722a" providerId="AD" clId="Web-{6FC506C5-95F1-439F-BB27-4818303315B3}" dt="2025-03-01T12:48:15.125" v="2"/>
        <pc:sldMkLst>
          <pc:docMk/>
          <pc:sldMk cId="1852106771" sldId="760"/>
        </pc:sldMkLst>
      </pc:sldChg>
      <pc:sldChg chg="del">
        <pc:chgData name="Maynara de Almeida Furquim" userId="S::md064157@fh-muenster.de::cb2f8acd-f477-4704-9f46-ae480f16722a" providerId="AD" clId="Web-{6FC506C5-95F1-439F-BB27-4818303315B3}" dt="2025-03-01T12:48:16.359" v="3"/>
        <pc:sldMkLst>
          <pc:docMk/>
          <pc:sldMk cId="376758092" sldId="761"/>
        </pc:sldMkLst>
      </pc:sldChg>
      <pc:sldChg chg="add">
        <pc:chgData name="Maynara de Almeida Furquim" userId="S::md064157@fh-muenster.de::cb2f8acd-f477-4704-9f46-ae480f16722a" providerId="AD" clId="Web-{6FC506C5-95F1-439F-BB27-4818303315B3}" dt="2025-03-01T12:48:08.312" v="0"/>
        <pc:sldMkLst>
          <pc:docMk/>
          <pc:sldMk cId="2199123061" sldId="762"/>
        </pc:sldMkLst>
      </pc:sldChg>
      <pc:sldChg chg="add">
        <pc:chgData name="Maynara de Almeida Furquim" userId="S::md064157@fh-muenster.de::cb2f8acd-f477-4704-9f46-ae480f16722a" providerId="AD" clId="Web-{6FC506C5-95F1-439F-BB27-4818303315B3}" dt="2025-03-01T12:48:08.343" v="1"/>
        <pc:sldMkLst>
          <pc:docMk/>
          <pc:sldMk cId="32576108" sldId="763"/>
        </pc:sldMkLst>
      </pc:sldChg>
    </pc:docChg>
  </pc:docChgLst>
  <pc:docChgLst>
    <pc:chgData name="Maynara de Almeida Furquim" userId="S::md064157@fh-muenster.de::cb2f8acd-f477-4704-9f46-ae480f16722a" providerId="AD" clId="Web-{9567A1C4-EAEF-4ED4-AF1F-A1CB0AA33567}"/>
    <pc:docChg chg="delSld">
      <pc:chgData name="Maynara de Almeida Furquim" userId="S::md064157@fh-muenster.de::cb2f8acd-f477-4704-9f46-ae480f16722a" providerId="AD" clId="Web-{9567A1C4-EAEF-4ED4-AF1F-A1CB0AA33567}" dt="2025-04-04T15:39:50.542" v="1"/>
      <pc:docMkLst>
        <pc:docMk/>
      </pc:docMkLst>
      <pc:sldChg chg="del">
        <pc:chgData name="Maynara de Almeida Furquim" userId="S::md064157@fh-muenster.de::cb2f8acd-f477-4704-9f46-ae480f16722a" providerId="AD" clId="Web-{9567A1C4-EAEF-4ED4-AF1F-A1CB0AA33567}" dt="2025-04-04T15:39:49.229" v="0"/>
        <pc:sldMkLst>
          <pc:docMk/>
          <pc:sldMk cId="2580362366" sldId="716"/>
        </pc:sldMkLst>
      </pc:sldChg>
      <pc:sldChg chg="del">
        <pc:chgData name="Maynara de Almeida Furquim" userId="S::md064157@fh-muenster.de::cb2f8acd-f477-4704-9f46-ae480f16722a" providerId="AD" clId="Web-{9567A1C4-EAEF-4ED4-AF1F-A1CB0AA33567}" dt="2025-04-04T15:39:50.542" v="1"/>
        <pc:sldMkLst>
          <pc:docMk/>
          <pc:sldMk cId="1531802650" sldId="717"/>
        </pc:sldMkLst>
      </pc:sldChg>
    </pc:docChg>
  </pc:docChgLst>
  <pc:docChgLst>
    <pc:chgData name="Maynara de Almeida Furquim" userId="S::md064157@fh-muenster.de::cb2f8acd-f477-4704-9f46-ae480f16722a" providerId="AD" clId="Web-{DD22CC24-EEEC-4FB6-BD01-CB7FDDE082A7}"/>
    <pc:docChg chg="addSld delSld">
      <pc:chgData name="Maynara de Almeida Furquim" userId="S::md064157@fh-muenster.de::cb2f8acd-f477-4704-9f46-ae480f16722a" providerId="AD" clId="Web-{DD22CC24-EEEC-4FB6-BD01-CB7FDDE082A7}" dt="2025-03-01T13:15:27.259" v="1"/>
      <pc:docMkLst>
        <pc:docMk/>
      </pc:docMkLst>
      <pc:sldChg chg="del">
        <pc:chgData name="Maynara de Almeida Furquim" userId="S::md064157@fh-muenster.de::cb2f8acd-f477-4704-9f46-ae480f16722a" providerId="AD" clId="Web-{DD22CC24-EEEC-4FB6-BD01-CB7FDDE082A7}" dt="2025-03-01T13:15:27.259" v="1"/>
        <pc:sldMkLst>
          <pc:docMk/>
          <pc:sldMk cId="1691645155" sldId="751"/>
        </pc:sldMkLst>
      </pc:sldChg>
      <pc:sldChg chg="add">
        <pc:chgData name="Maynara de Almeida Furquim" userId="S::md064157@fh-muenster.de::cb2f8acd-f477-4704-9f46-ae480f16722a" providerId="AD" clId="Web-{DD22CC24-EEEC-4FB6-BD01-CB7FDDE082A7}" dt="2025-03-01T13:15:21.618" v="0"/>
        <pc:sldMkLst>
          <pc:docMk/>
          <pc:sldMk cId="2251885095" sldId="769"/>
        </pc:sldMkLst>
      </pc:sldChg>
    </pc:docChg>
  </pc:docChgLst>
  <pc:docChgLst>
    <pc:chgData name="Maynara de Almeida Furquim" userId="cb2f8acd-f477-4704-9f46-ae480f16722a" providerId="ADAL" clId="{3D6B01AF-27CC-6D44-A365-52A20C530D57}"/>
    <pc:docChg chg="undo custSel modSld">
      <pc:chgData name="Maynara de Almeida Furquim" userId="cb2f8acd-f477-4704-9f46-ae480f16722a" providerId="ADAL" clId="{3D6B01AF-27CC-6D44-A365-52A20C530D57}" dt="2025-07-18T16:59:33.799" v="1054"/>
      <pc:docMkLst>
        <pc:docMk/>
      </pc:docMkLst>
      <pc:sldChg chg="modSp mod addCm delCm modCm">
        <pc:chgData name="Maynara de Almeida Furquim" userId="cb2f8acd-f477-4704-9f46-ae480f16722a" providerId="ADAL" clId="{3D6B01AF-27CC-6D44-A365-52A20C530D57}" dt="2025-07-18T12:27:55.843" v="439" actId="20577"/>
        <pc:sldMkLst>
          <pc:docMk/>
          <pc:sldMk cId="2580362366" sldId="716"/>
        </pc:sldMkLst>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3D6B01AF-27CC-6D44-A365-52A20C530D57}" dt="2025-07-10T08:09:26.220" v="147"/>
              <pc2:cmMkLst xmlns:pc2="http://schemas.microsoft.com/office/powerpoint/2019/9/main/command">
                <pc:docMk/>
                <pc:sldMk cId="2580362366" sldId="716"/>
                <pc2:cmMk id="{580AE44B-59C7-4E4B-81EE-B91B09FEC420}"/>
              </pc2:cmMkLst>
            </pc226:cmChg>
            <pc226:cmChg xmlns:pc226="http://schemas.microsoft.com/office/powerpoint/2022/06/main/command" chg="add del">
              <pc226:chgData name="Maynara de Almeida Furquim" userId="cb2f8acd-f477-4704-9f46-ae480f16722a" providerId="ADAL" clId="{3D6B01AF-27CC-6D44-A365-52A20C530D57}" dt="2025-07-10T08:10:48.578" v="150"/>
              <pc2:cmMkLst xmlns:pc2="http://schemas.microsoft.com/office/powerpoint/2019/9/main/command">
                <pc:docMk/>
                <pc:sldMk cId="2580362366" sldId="716"/>
                <pc2:cmMk id="{55B9CE96-63CE-0F43-86CE-DA2F09DF0E8D}"/>
              </pc2:cmMkLst>
            </pc226:cmChg>
            <pc226:cmChg xmlns:pc226="http://schemas.microsoft.com/office/powerpoint/2022/06/main/command" chg="add mod">
              <pc226:chgData name="Maynara de Almeida Furquim" userId="cb2f8acd-f477-4704-9f46-ae480f16722a" providerId="ADAL" clId="{3D6B01AF-27CC-6D44-A365-52A20C530D57}" dt="2025-07-10T08:24:43.886" v="191"/>
              <pc2:cmMkLst xmlns:pc2="http://schemas.microsoft.com/office/powerpoint/2019/9/main/command">
                <pc:docMk/>
                <pc:sldMk cId="2580362366" sldId="716"/>
                <pc2:cmMk id="{C3AC23B5-DA84-D947-B38D-395A03AE2E01}"/>
              </pc2:cmMkLst>
              <pc226:cmRplyChg chg="add mod">
                <pc226:chgData name="Maynara de Almeida Furquim" userId="cb2f8acd-f477-4704-9f46-ae480f16722a" providerId="ADAL" clId="{3D6B01AF-27CC-6D44-A365-52A20C530D57}" dt="2025-07-10T08:24:43.886" v="191"/>
                <pc2:cmRplyMkLst xmlns:pc2="http://schemas.microsoft.com/office/powerpoint/2019/9/main/command">
                  <pc:docMk/>
                  <pc:sldMk cId="2580362366" sldId="716"/>
                  <pc2:cmMk id="{C3AC23B5-DA84-D947-B38D-395A03AE2E01}"/>
                  <pc2:cmRplyMk id="{5E6675EB-3FB6-AB40-9960-68BCA0B01830}"/>
                </pc2:cmRplyMkLst>
              </pc226:cmRplyChg>
            </pc226:cmChg>
            <pc226:cmChg xmlns:pc226="http://schemas.microsoft.com/office/powerpoint/2022/06/main/command" chg="add mod">
              <pc226:chgData name="Maynara de Almeida Furquim" userId="cb2f8acd-f477-4704-9f46-ae480f16722a" providerId="ADAL" clId="{3D6B01AF-27CC-6D44-A365-52A20C530D57}" dt="2025-07-10T08:10:58.626" v="151"/>
              <pc2:cmMkLst xmlns:pc2="http://schemas.microsoft.com/office/powerpoint/2019/9/main/command">
                <pc:docMk/>
                <pc:sldMk cId="2580362366" sldId="716"/>
                <pc2:cmMk id="{E1639EB8-5351-6540-B954-5A5D6ACB4DC4}"/>
              </pc2:cmMkLst>
            </pc226:cmChg>
          </p:ext>
        </pc:extLst>
      </pc:sldChg>
      <pc:sldChg chg="modSp mod addCm">
        <pc:chgData name="Maynara de Almeida Furquim" userId="cb2f8acd-f477-4704-9f46-ae480f16722a" providerId="ADAL" clId="{3D6B01AF-27CC-6D44-A365-52A20C530D57}" dt="2025-07-18T16:59:33.799" v="1054"/>
        <pc:sldMkLst>
          <pc:docMk/>
          <pc:sldMk cId="2084586475" sldId="738"/>
        </pc:sldMkLst>
        <pc:extLst>
          <p:ext xmlns:p="http://schemas.openxmlformats.org/presentationml/2006/main" uri="{D6D511B9-2390-475A-947B-AFAB55BFBCF1}">
            <pc226:cmChg xmlns:pc226="http://schemas.microsoft.com/office/powerpoint/2022/06/main/command" chg="add">
              <pc226:chgData name="Maynara de Almeida Furquim" userId="cb2f8acd-f477-4704-9f46-ae480f16722a" providerId="ADAL" clId="{3D6B01AF-27CC-6D44-A365-52A20C530D57}" dt="2025-07-18T16:59:33.799" v="1054"/>
              <pc2:cmMkLst xmlns:pc2="http://schemas.microsoft.com/office/powerpoint/2019/9/main/command">
                <pc:docMk/>
                <pc:sldMk cId="2084586475" sldId="738"/>
                <pc2:cmMk id="{59A72B0A-D86D-8244-8E2D-C1EC15EEFF52}"/>
              </pc2:cmMkLst>
            </pc226:cmChg>
            <pc226:cmChg xmlns:pc226="http://schemas.microsoft.com/office/powerpoint/2022/06/main/command" chg="add">
              <pc226:chgData name="Maynara de Almeida Furquim" userId="cb2f8acd-f477-4704-9f46-ae480f16722a" providerId="ADAL" clId="{3D6B01AF-27CC-6D44-A365-52A20C530D57}" dt="2025-07-10T08:45:19.990" v="268"/>
              <pc2:cmMkLst xmlns:pc2="http://schemas.microsoft.com/office/powerpoint/2019/9/main/command">
                <pc:docMk/>
                <pc:sldMk cId="2084586475" sldId="738"/>
                <pc2:cmMk id="{96B3F967-123F-3845-B5CC-E1DE22CFDBE9}"/>
              </pc2:cmMkLst>
            </pc226:cmChg>
          </p:ext>
        </pc:extLst>
      </pc:sldChg>
      <pc:sldChg chg="addCm">
        <pc:chgData name="Maynara de Almeida Furquim" userId="cb2f8acd-f477-4704-9f46-ae480f16722a" providerId="ADAL" clId="{3D6B01AF-27CC-6D44-A365-52A20C530D57}" dt="2025-07-10T08:40:49.354" v="258"/>
        <pc:sldMkLst>
          <pc:docMk/>
          <pc:sldMk cId="2536539107" sldId="742"/>
        </pc:sldMkLst>
        <pc:extLst>
          <p:ext xmlns:p="http://schemas.openxmlformats.org/presentationml/2006/main" uri="{D6D511B9-2390-475A-947B-AFAB55BFBCF1}">
            <pc226:cmChg xmlns:pc226="http://schemas.microsoft.com/office/powerpoint/2022/06/main/command" chg="add">
              <pc226:chgData name="Maynara de Almeida Furquim" userId="cb2f8acd-f477-4704-9f46-ae480f16722a" providerId="ADAL" clId="{3D6B01AF-27CC-6D44-A365-52A20C530D57}" dt="2025-07-10T08:40:49.354" v="258"/>
              <pc2:cmMkLst xmlns:pc2="http://schemas.microsoft.com/office/powerpoint/2019/9/main/command">
                <pc:docMk/>
                <pc:sldMk cId="2536539107" sldId="742"/>
                <pc2:cmMk id="{103492A2-4926-9847-B949-9EC5B6B4CEB9}"/>
              </pc2:cmMkLst>
            </pc226:cmChg>
          </p:ext>
        </pc:extLst>
      </pc:sldChg>
      <pc:sldChg chg="modSp mod">
        <pc:chgData name="Maynara de Almeida Furquim" userId="cb2f8acd-f477-4704-9f46-ae480f16722a" providerId="ADAL" clId="{3D6B01AF-27CC-6D44-A365-52A20C530D57}" dt="2025-07-18T12:58:02.433" v="926" actId="20577"/>
        <pc:sldMkLst>
          <pc:docMk/>
          <pc:sldMk cId="1616875370" sldId="744"/>
        </pc:sldMkLst>
      </pc:sldChg>
      <pc:sldChg chg="modSp mod">
        <pc:chgData name="Maynara de Almeida Furquim" userId="cb2f8acd-f477-4704-9f46-ae480f16722a" providerId="ADAL" clId="{3D6B01AF-27CC-6D44-A365-52A20C530D57}" dt="2025-07-18T12:40:57.212" v="775" actId="123"/>
        <pc:sldMkLst>
          <pc:docMk/>
          <pc:sldMk cId="1904319470" sldId="745"/>
        </pc:sldMkLst>
      </pc:sldChg>
      <pc:sldChg chg="modSp mod">
        <pc:chgData name="Maynara de Almeida Furquim" userId="cb2f8acd-f477-4704-9f46-ae480f16722a" providerId="ADAL" clId="{3D6B01AF-27CC-6D44-A365-52A20C530D57}" dt="2025-07-18T12:41:26.875" v="786"/>
        <pc:sldMkLst>
          <pc:docMk/>
          <pc:sldMk cId="3229783106" sldId="746"/>
        </pc:sldMkLst>
      </pc:sldChg>
      <pc:sldChg chg="modSp mod">
        <pc:chgData name="Maynara de Almeida Furquim" userId="cb2f8acd-f477-4704-9f46-ae480f16722a" providerId="ADAL" clId="{3D6B01AF-27CC-6D44-A365-52A20C530D57}" dt="2025-07-18T12:06:36.320" v="298"/>
        <pc:sldMkLst>
          <pc:docMk/>
          <pc:sldMk cId="1264205848" sldId="759"/>
        </pc:sldMkLst>
      </pc:sldChg>
      <pc:sldChg chg="modSp mod addCm modCm">
        <pc:chgData name="Maynara de Almeida Furquim" userId="cb2f8acd-f477-4704-9f46-ae480f16722a" providerId="ADAL" clId="{3D6B01AF-27CC-6D44-A365-52A20C530D57}" dt="2025-07-18T12:12:44.331" v="419" actId="20577"/>
        <pc:sldMkLst>
          <pc:docMk/>
          <pc:sldMk cId="2199123061" sldId="762"/>
        </pc:sldMkLst>
        <pc:extLst>
          <p:ext xmlns:p="http://schemas.openxmlformats.org/presentationml/2006/main" uri="{D6D511B9-2390-475A-947B-AFAB55BFBCF1}">
            <pc226:cmChg xmlns:pc226="http://schemas.microsoft.com/office/powerpoint/2022/06/main/command" chg="add mod">
              <pc226:chgData name="Maynara de Almeida Furquim" userId="cb2f8acd-f477-4704-9f46-ae480f16722a" providerId="ADAL" clId="{3D6B01AF-27CC-6D44-A365-52A20C530D57}" dt="2025-07-18T12:12:44.331" v="419" actId="20577"/>
              <pc2:cmMkLst xmlns:pc2="http://schemas.microsoft.com/office/powerpoint/2019/9/main/command">
                <pc:docMk/>
                <pc:sldMk cId="2199123061" sldId="762"/>
                <pc2:cmMk id="{AB3F1CAC-5FA9-F44B-8F91-93F7B0CDBEF2}"/>
              </pc2:cmMkLst>
            </pc226:cmChg>
          </p:ext>
        </pc:extLst>
      </pc:sldChg>
      <pc:sldChg chg="modSp mod addCm modCm">
        <pc:chgData name="Maynara de Almeida Furquim" userId="cb2f8acd-f477-4704-9f46-ae480f16722a" providerId="ADAL" clId="{3D6B01AF-27CC-6D44-A365-52A20C530D57}" dt="2025-07-10T08:08:34.181" v="145"/>
        <pc:sldMkLst>
          <pc:docMk/>
          <pc:sldMk cId="32576108" sldId="763"/>
        </pc:sldMkLst>
        <pc:extLst>
          <p:ext xmlns:p="http://schemas.openxmlformats.org/presentationml/2006/main" uri="{D6D511B9-2390-475A-947B-AFAB55BFBCF1}">
            <pc226:cmChg xmlns:pc226="http://schemas.microsoft.com/office/powerpoint/2022/06/main/command" chg="add mod">
              <pc226:chgData name="Maynara de Almeida Furquim" userId="cb2f8acd-f477-4704-9f46-ae480f16722a" providerId="ADAL" clId="{3D6B01AF-27CC-6D44-A365-52A20C530D57}" dt="2025-07-10T08:08:34.181" v="145"/>
              <pc2:cmMkLst xmlns:pc2="http://schemas.microsoft.com/office/powerpoint/2019/9/main/command">
                <pc:docMk/>
                <pc:sldMk cId="32576108" sldId="763"/>
                <pc2:cmMk id="{F2FA3330-2C56-6A45-8836-8CBB9D600B41}"/>
              </pc2:cmMkLst>
            </pc226:cmChg>
          </p:ext>
        </pc:extLst>
      </pc:sldChg>
      <pc:sldChg chg="modSp mod">
        <pc:chgData name="Maynara de Almeida Furquim" userId="cb2f8acd-f477-4704-9f46-ae480f16722a" providerId="ADAL" clId="{3D6B01AF-27CC-6D44-A365-52A20C530D57}" dt="2025-07-18T12:42:34.311" v="801"/>
        <pc:sldMkLst>
          <pc:docMk/>
          <pc:sldMk cId="2573214012" sldId="766"/>
        </pc:sldMkLst>
      </pc:sldChg>
      <pc:sldChg chg="modSp mod">
        <pc:chgData name="Maynara de Almeida Furquim" userId="cb2f8acd-f477-4704-9f46-ae480f16722a" providerId="ADAL" clId="{3D6B01AF-27CC-6D44-A365-52A20C530D57}" dt="2025-07-18T12:42:00.035" v="798" actId="20577"/>
        <pc:sldMkLst>
          <pc:docMk/>
          <pc:sldMk cId="1935032291" sldId="768"/>
        </pc:sldMkLst>
      </pc:sldChg>
      <pc:sldChg chg="modSp mod">
        <pc:chgData name="Maynara de Almeida Furquim" userId="cb2f8acd-f477-4704-9f46-ae480f16722a" providerId="ADAL" clId="{3D6B01AF-27CC-6D44-A365-52A20C530D57}" dt="2025-07-18T12:41:54.090" v="792" actId="20577"/>
        <pc:sldMkLst>
          <pc:docMk/>
          <pc:sldMk cId="2251885095" sldId="769"/>
        </pc:sldMkLst>
      </pc:sldChg>
      <pc:sldChg chg="modSp mod">
        <pc:chgData name="Maynara de Almeida Furquim" userId="cb2f8acd-f477-4704-9f46-ae480f16722a" providerId="ADAL" clId="{3D6B01AF-27CC-6D44-A365-52A20C530D57}" dt="2025-07-18T12:48:30.611" v="816" actId="20577"/>
        <pc:sldMkLst>
          <pc:docMk/>
          <pc:sldMk cId="2729391046" sldId="770"/>
        </pc:sldMkLst>
      </pc:sldChg>
      <pc:sldChg chg="modSp mod">
        <pc:chgData name="Maynara de Almeida Furquim" userId="cb2f8acd-f477-4704-9f46-ae480f16722a" providerId="ADAL" clId="{3D6B01AF-27CC-6D44-A365-52A20C530D57}" dt="2025-07-18T16:54:06.017" v="1053" actId="20577"/>
        <pc:sldMkLst>
          <pc:docMk/>
          <pc:sldMk cId="2978796420" sldId="771"/>
        </pc:sldMkLst>
      </pc:sldChg>
      <pc:sldChg chg="modSp mod">
        <pc:chgData name="Maynara de Almeida Furquim" userId="cb2f8acd-f477-4704-9f46-ae480f16722a" providerId="ADAL" clId="{3D6B01AF-27CC-6D44-A365-52A20C530D57}" dt="2025-07-18T13:03:39.380" v="988" actId="123"/>
        <pc:sldMkLst>
          <pc:docMk/>
          <pc:sldMk cId="1144829043" sldId="772"/>
        </pc:sldMkLst>
      </pc:sldChg>
      <pc:sldChg chg="modSp mod addCm">
        <pc:chgData name="Maynara de Almeida Furquim" userId="cb2f8acd-f477-4704-9f46-ae480f16722a" providerId="ADAL" clId="{3D6B01AF-27CC-6D44-A365-52A20C530D57}" dt="2025-07-18T13:06:01.216" v="1012" actId="123"/>
        <pc:sldMkLst>
          <pc:docMk/>
          <pc:sldMk cId="4188374609" sldId="773"/>
        </pc:sldMkLst>
        <pc:extLst>
          <p:ext xmlns:p="http://schemas.openxmlformats.org/presentationml/2006/main" uri="{D6D511B9-2390-475A-947B-AFAB55BFBCF1}">
            <pc226:cmChg xmlns:pc226="http://schemas.microsoft.com/office/powerpoint/2022/06/main/command" chg="add">
              <pc226:chgData name="Maynara de Almeida Furquim" userId="cb2f8acd-f477-4704-9f46-ae480f16722a" providerId="ADAL" clId="{3D6B01AF-27CC-6D44-A365-52A20C530D57}" dt="2025-07-10T08:46:07.151" v="269"/>
              <pc2:cmMkLst xmlns:pc2="http://schemas.microsoft.com/office/powerpoint/2019/9/main/command">
                <pc:docMk/>
                <pc:sldMk cId="4188374609" sldId="773"/>
                <pc2:cmMk id="{6EECC82D-B16B-BB4D-AC89-0DD0F845544D}"/>
              </pc2:cmMkLst>
            </pc226:cmChg>
          </p:ext>
        </pc:extLst>
      </pc:sldChg>
      <pc:sldChg chg="modSp mod addCm">
        <pc:chgData name="Maynara de Almeida Furquim" userId="cb2f8acd-f477-4704-9f46-ae480f16722a" providerId="ADAL" clId="{3D6B01AF-27CC-6D44-A365-52A20C530D57}" dt="2025-07-18T13:06:58.216" v="1044"/>
        <pc:sldMkLst>
          <pc:docMk/>
          <pc:sldMk cId="4139139489" sldId="774"/>
        </pc:sldMkLst>
        <pc:extLst>
          <p:ext xmlns:p="http://schemas.openxmlformats.org/presentationml/2006/main" uri="{D6D511B9-2390-475A-947B-AFAB55BFBCF1}">
            <pc226:cmChg xmlns:pc226="http://schemas.microsoft.com/office/powerpoint/2022/06/main/command" chg="add">
              <pc226:chgData name="Maynara de Almeida Furquim" userId="cb2f8acd-f477-4704-9f46-ae480f16722a" providerId="ADAL" clId="{3D6B01AF-27CC-6D44-A365-52A20C530D57}" dt="2025-07-10T08:46:46.726" v="270"/>
              <pc2:cmMkLst xmlns:pc2="http://schemas.microsoft.com/office/powerpoint/2019/9/main/command">
                <pc:docMk/>
                <pc:sldMk cId="4139139489" sldId="774"/>
                <pc2:cmMk id="{60C87C7D-7646-6949-8E37-7FD93D2BD378}"/>
              </pc2:cmMkLst>
            </pc226:cmChg>
          </p:ext>
        </pc:extLst>
      </pc:sldChg>
      <pc:sldChg chg="modSp mod">
        <pc:chgData name="Maynara de Almeida Furquim" userId="cb2f8acd-f477-4704-9f46-ae480f16722a" providerId="ADAL" clId="{3D6B01AF-27CC-6D44-A365-52A20C530D57}" dt="2025-07-18T13:08:14.908" v="1051" actId="20577"/>
        <pc:sldMkLst>
          <pc:docMk/>
          <pc:sldMk cId="2036997855" sldId="775"/>
        </pc:sldMkLst>
      </pc:sldChg>
      <pc:sldChg chg="modSp mod">
        <pc:chgData name="Maynara de Almeida Furquim" userId="cb2f8acd-f477-4704-9f46-ae480f16722a" providerId="ADAL" clId="{3D6B01AF-27CC-6D44-A365-52A20C530D57}" dt="2025-07-18T12:29:09.300" v="451" actId="20577"/>
        <pc:sldMkLst>
          <pc:docMk/>
          <pc:sldMk cId="3334348572" sldId="776"/>
        </pc:sldMkLst>
      </pc:sldChg>
      <pc:sldChg chg="modSp mod delCm">
        <pc:chgData name="Maynara de Almeida Furquim" userId="cb2f8acd-f477-4704-9f46-ae480f16722a" providerId="ADAL" clId="{3D6B01AF-27CC-6D44-A365-52A20C530D57}" dt="2025-07-18T12:30:23.836" v="481" actId="2710"/>
        <pc:sldMkLst>
          <pc:docMk/>
          <pc:sldMk cId="1800839902" sldId="777"/>
        </pc:sldMkLst>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3D6B01AF-27CC-6D44-A365-52A20C530D57}" dt="2025-07-10T08:16:55.308" v="166"/>
              <pc2:cmMkLst xmlns:pc2="http://schemas.microsoft.com/office/powerpoint/2019/9/main/command">
                <pc:docMk/>
                <pc:sldMk cId="1800839902" sldId="777"/>
                <pc2:cmMk id="{23DB2B07-5632-48CC-931C-C36642C926B8}"/>
              </pc2:cmMkLst>
            </pc226:cmChg>
            <pc226:cmChg xmlns:pc226="http://schemas.microsoft.com/office/powerpoint/2022/06/main/command" chg="del">
              <pc226:chgData name="Maynara de Almeida Furquim" userId="cb2f8acd-f477-4704-9f46-ae480f16722a" providerId="ADAL" clId="{3D6B01AF-27CC-6D44-A365-52A20C530D57}" dt="2025-07-10T08:16:57.056" v="168"/>
              <pc2:cmMkLst xmlns:pc2="http://schemas.microsoft.com/office/powerpoint/2019/9/main/command">
                <pc:docMk/>
                <pc:sldMk cId="1800839902" sldId="777"/>
                <pc2:cmMk id="{C168D520-C076-214D-9608-4986D9A34242}"/>
              </pc2:cmMkLst>
            </pc226:cmChg>
            <pc226:cmChg xmlns:pc226="http://schemas.microsoft.com/office/powerpoint/2022/06/main/command" chg="del">
              <pc226:chgData name="Maynara de Almeida Furquim" userId="cb2f8acd-f477-4704-9f46-ae480f16722a" providerId="ADAL" clId="{3D6B01AF-27CC-6D44-A365-52A20C530D57}" dt="2025-07-10T08:16:54.553" v="165"/>
              <pc2:cmMkLst xmlns:pc2="http://schemas.microsoft.com/office/powerpoint/2019/9/main/command">
                <pc:docMk/>
                <pc:sldMk cId="1800839902" sldId="777"/>
                <pc2:cmMk id="{186A1830-5AB4-46FF-8A5C-EC5FCF3E2D07}"/>
              </pc2:cmMkLst>
            </pc226:cmChg>
            <pc226:cmChg xmlns:pc226="http://schemas.microsoft.com/office/powerpoint/2022/06/main/command" chg="del">
              <pc226:chgData name="Maynara de Almeida Furquim" userId="cb2f8acd-f477-4704-9f46-ae480f16722a" providerId="ADAL" clId="{3D6B01AF-27CC-6D44-A365-52A20C530D57}" dt="2025-07-10T08:16:58.377" v="170"/>
              <pc2:cmMkLst xmlns:pc2="http://schemas.microsoft.com/office/powerpoint/2019/9/main/command">
                <pc:docMk/>
                <pc:sldMk cId="1800839902" sldId="777"/>
                <pc2:cmMk id="{64C37765-58F9-7741-9BF4-C3F001971379}"/>
              </pc2:cmMkLst>
            </pc226:cmChg>
            <pc226:cmChg xmlns:pc226="http://schemas.microsoft.com/office/powerpoint/2022/06/main/command" chg="del">
              <pc226:chgData name="Maynara de Almeida Furquim" userId="cb2f8acd-f477-4704-9f46-ae480f16722a" providerId="ADAL" clId="{3D6B01AF-27CC-6D44-A365-52A20C530D57}" dt="2025-07-10T08:16:57.745" v="169"/>
              <pc2:cmMkLst xmlns:pc2="http://schemas.microsoft.com/office/powerpoint/2019/9/main/command">
                <pc:docMk/>
                <pc:sldMk cId="1800839902" sldId="777"/>
                <pc2:cmMk id="{9AB90E70-267A-374A-BF34-E545A16CA17D}"/>
              </pc2:cmMkLst>
            </pc226:cmChg>
            <pc226:cmChg xmlns:pc226="http://schemas.microsoft.com/office/powerpoint/2022/06/main/command" chg="del">
              <pc226:chgData name="Maynara de Almeida Furquim" userId="cb2f8acd-f477-4704-9f46-ae480f16722a" providerId="ADAL" clId="{3D6B01AF-27CC-6D44-A365-52A20C530D57}" dt="2025-07-10T08:16:37.048" v="164"/>
              <pc2:cmMkLst xmlns:pc2="http://schemas.microsoft.com/office/powerpoint/2019/9/main/command">
                <pc:docMk/>
                <pc:sldMk cId="1800839902" sldId="777"/>
                <pc2:cmMk id="{886C63C8-29D5-174D-B47E-F15DA8B68E46}"/>
              </pc2:cmMkLst>
            </pc226:cmChg>
            <pc226:cmChg xmlns:pc226="http://schemas.microsoft.com/office/powerpoint/2022/06/main/command" chg="del">
              <pc226:chgData name="Maynara de Almeida Furquim" userId="cb2f8acd-f477-4704-9f46-ae480f16722a" providerId="ADAL" clId="{3D6B01AF-27CC-6D44-A365-52A20C530D57}" dt="2025-07-10T08:16:56.214" v="167"/>
              <pc2:cmMkLst xmlns:pc2="http://schemas.microsoft.com/office/powerpoint/2019/9/main/command">
                <pc:docMk/>
                <pc:sldMk cId="1800839902" sldId="777"/>
                <pc2:cmMk id="{F50524F5-3EBD-704C-AD27-FDC83ADC8DE1}"/>
              </pc2:cmMkLst>
            </pc226:cmChg>
          </p:ext>
        </pc:extLst>
      </pc:sldChg>
      <pc:sldChg chg="modSp mod addCm delCm modCm">
        <pc:chgData name="Maynara de Almeida Furquim" userId="cb2f8acd-f477-4704-9f46-ae480f16722a" providerId="ADAL" clId="{3D6B01AF-27CC-6D44-A365-52A20C530D57}" dt="2025-07-18T12:33:26.772" v="600" actId="20577"/>
        <pc:sldMkLst>
          <pc:docMk/>
          <pc:sldMk cId="3414278330" sldId="778"/>
        </pc:sldMkLst>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3D6B01AF-27CC-6D44-A365-52A20C530D57}" dt="2025-07-10T08:17:58.391" v="178"/>
              <pc2:cmMkLst xmlns:pc2="http://schemas.microsoft.com/office/powerpoint/2019/9/main/command">
                <pc:docMk/>
                <pc:sldMk cId="3414278330" sldId="778"/>
                <pc2:cmMk id="{A82BB918-0ACC-0544-AA0A-701D5D97301D}"/>
              </pc2:cmMkLst>
            </pc226:cmChg>
            <pc226:cmChg xmlns:pc226="http://schemas.microsoft.com/office/powerpoint/2022/06/main/command" chg="del">
              <pc226:chgData name="Maynara de Almeida Furquim" userId="cb2f8acd-f477-4704-9f46-ae480f16722a" providerId="ADAL" clId="{3D6B01AF-27CC-6D44-A365-52A20C530D57}" dt="2025-07-10T08:17:23.591" v="171"/>
              <pc2:cmMkLst xmlns:pc2="http://schemas.microsoft.com/office/powerpoint/2019/9/main/command">
                <pc:docMk/>
                <pc:sldMk cId="3414278330" sldId="778"/>
                <pc2:cmMk id="{A233292E-82BE-496B-A664-CBA09D292904}"/>
              </pc2:cmMkLst>
            </pc226:cmChg>
            <pc226:cmChg xmlns:pc226="http://schemas.microsoft.com/office/powerpoint/2022/06/main/command" chg="del">
              <pc226:chgData name="Maynara de Almeida Furquim" userId="cb2f8acd-f477-4704-9f46-ae480f16722a" providerId="ADAL" clId="{3D6B01AF-27CC-6D44-A365-52A20C530D57}" dt="2025-07-10T08:17:26.502" v="173"/>
              <pc2:cmMkLst xmlns:pc2="http://schemas.microsoft.com/office/powerpoint/2019/9/main/command">
                <pc:docMk/>
                <pc:sldMk cId="3414278330" sldId="778"/>
                <pc2:cmMk id="{5090E75F-F7EA-004C-95E8-4A50FE6F3818}"/>
              </pc2:cmMkLst>
            </pc226:cmChg>
            <pc226:cmChg xmlns:pc226="http://schemas.microsoft.com/office/powerpoint/2022/06/main/command" chg="del">
              <pc226:chgData name="Maynara de Almeida Furquim" userId="cb2f8acd-f477-4704-9f46-ae480f16722a" providerId="ADAL" clId="{3D6B01AF-27CC-6D44-A365-52A20C530D57}" dt="2025-07-10T08:17:49.239" v="177"/>
              <pc2:cmMkLst xmlns:pc2="http://schemas.microsoft.com/office/powerpoint/2019/9/main/command">
                <pc:docMk/>
                <pc:sldMk cId="3414278330" sldId="778"/>
                <pc2:cmMk id="{0E8B1F65-12CF-A941-8D2E-B0FBF9B6AC51}"/>
              </pc2:cmMkLst>
            </pc226:cmChg>
            <pc226:cmChg xmlns:pc226="http://schemas.microsoft.com/office/powerpoint/2022/06/main/command" chg="del">
              <pc226:chgData name="Maynara de Almeida Furquim" userId="cb2f8acd-f477-4704-9f46-ae480f16722a" providerId="ADAL" clId="{3D6B01AF-27CC-6D44-A365-52A20C530D57}" dt="2025-07-10T08:17:28.340" v="174"/>
              <pc2:cmMkLst xmlns:pc2="http://schemas.microsoft.com/office/powerpoint/2019/9/main/command">
                <pc:docMk/>
                <pc:sldMk cId="3414278330" sldId="778"/>
                <pc2:cmMk id="{CEC720A0-4FFE-0348-9886-51DF3BAB072C}"/>
              </pc2:cmMkLst>
            </pc226:cmChg>
            <pc226:cmChg xmlns:pc226="http://schemas.microsoft.com/office/powerpoint/2022/06/main/command" chg="add mod">
              <pc226:chgData name="Maynara de Almeida Furquim" userId="cb2f8acd-f477-4704-9f46-ae480f16722a" providerId="ADAL" clId="{3D6B01AF-27CC-6D44-A365-52A20C530D57}" dt="2025-07-18T12:33:26.772" v="600" actId="20577"/>
              <pc2:cmMkLst xmlns:pc2="http://schemas.microsoft.com/office/powerpoint/2019/9/main/command">
                <pc:docMk/>
                <pc:sldMk cId="3414278330" sldId="778"/>
                <pc2:cmMk id="{FEF942A5-2E04-0B4D-8D20-24A6EB6736E5}"/>
              </pc2:cmMkLst>
            </pc226:cmChg>
            <pc226:cmChg xmlns:pc226="http://schemas.microsoft.com/office/powerpoint/2022/06/main/command" chg="add del mod">
              <pc226:chgData name="Maynara de Almeida Furquim" userId="cb2f8acd-f477-4704-9f46-ae480f16722a" providerId="ADAL" clId="{3D6B01AF-27CC-6D44-A365-52A20C530D57}" dt="2025-07-10T08:19:44.708" v="180"/>
              <pc2:cmMkLst xmlns:pc2="http://schemas.microsoft.com/office/powerpoint/2019/9/main/command">
                <pc:docMk/>
                <pc:sldMk cId="3414278330" sldId="778"/>
                <pc2:cmMk id="{7BEA60E9-A28C-FC41-9E48-763476FFAEE5}"/>
              </pc2:cmMkLst>
              <pc226:cmRplyChg chg="add">
                <pc226:chgData name="Maynara de Almeida Furquim" userId="cb2f8acd-f477-4704-9f46-ae480f16722a" providerId="ADAL" clId="{3D6B01AF-27CC-6D44-A365-52A20C530D57}" dt="2025-07-10T08:19:44.708" v="180"/>
                <pc2:cmRplyMkLst xmlns:pc2="http://schemas.microsoft.com/office/powerpoint/2019/9/main/command">
                  <pc:docMk/>
                  <pc:sldMk cId="3414278330" sldId="778"/>
                  <pc2:cmMk id="{7BEA60E9-A28C-FC41-9E48-763476FFAEE5}"/>
                  <pc2:cmRplyMk id="{781C5C37-83DA-784C-8948-3D1952B25044}"/>
                </pc2:cmRplyMkLst>
              </pc226:cmRplyChg>
            </pc226:cmChg>
            <pc226:cmChg xmlns:pc226="http://schemas.microsoft.com/office/powerpoint/2022/06/main/command" chg="del">
              <pc226:chgData name="Maynara de Almeida Furquim" userId="cb2f8acd-f477-4704-9f46-ae480f16722a" providerId="ADAL" clId="{3D6B01AF-27CC-6D44-A365-52A20C530D57}" dt="2025-07-10T08:17:25.632" v="172"/>
              <pc2:cmMkLst xmlns:pc2="http://schemas.microsoft.com/office/powerpoint/2019/9/main/command">
                <pc:docMk/>
                <pc:sldMk cId="3414278330" sldId="778"/>
                <pc2:cmMk id="{0A3B15FB-A1D6-544A-B6E9-B7DA93BD5EE5}"/>
              </pc2:cmMkLst>
            </pc226:cmChg>
          </p:ext>
        </pc:extLst>
      </pc:sldChg>
      <pc:sldChg chg="modSp mod addCm delCm modCm">
        <pc:chgData name="Maynara de Almeida Furquim" userId="cb2f8acd-f477-4704-9f46-ae480f16722a" providerId="ADAL" clId="{3D6B01AF-27CC-6D44-A365-52A20C530D57}" dt="2025-07-18T12:36:04.459" v="670" actId="20577"/>
        <pc:sldMkLst>
          <pc:docMk/>
          <pc:sldMk cId="3333925385" sldId="779"/>
        </pc:sldMkLst>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3D6B01AF-27CC-6D44-A365-52A20C530D57}" dt="2025-07-10T08:20:19.771" v="184"/>
              <pc2:cmMkLst xmlns:pc2="http://schemas.microsoft.com/office/powerpoint/2019/9/main/command">
                <pc:docMk/>
                <pc:sldMk cId="3333925385" sldId="779"/>
                <pc2:cmMk id="{D0886419-24E8-9642-86D4-8A1154D1E540}"/>
              </pc2:cmMkLst>
            </pc226:cmChg>
            <pc226:cmChg xmlns:pc226="http://schemas.microsoft.com/office/powerpoint/2022/06/main/command" chg="mod">
              <pc226:chgData name="Maynara de Almeida Furquim" userId="cb2f8acd-f477-4704-9f46-ae480f16722a" providerId="ADAL" clId="{3D6B01AF-27CC-6D44-A365-52A20C530D57}" dt="2025-07-18T12:36:04.459" v="670" actId="20577"/>
              <pc2:cmMkLst xmlns:pc2="http://schemas.microsoft.com/office/powerpoint/2019/9/main/command">
                <pc:docMk/>
                <pc:sldMk cId="3333925385" sldId="779"/>
                <pc2:cmMk id="{621D652C-AE55-7643-AD13-B0E7A1DA1B4D}"/>
              </pc2:cmMkLst>
              <pc226:cmRplyChg chg="add mod">
                <pc226:chgData name="Maynara de Almeida Furquim" userId="cb2f8acd-f477-4704-9f46-ae480f16722a" providerId="ADAL" clId="{3D6B01AF-27CC-6D44-A365-52A20C530D57}" dt="2025-07-10T08:21:25.386" v="188"/>
                <pc2:cmRplyMkLst xmlns:pc2="http://schemas.microsoft.com/office/powerpoint/2019/9/main/command">
                  <pc:docMk/>
                  <pc:sldMk cId="3333925385" sldId="779"/>
                  <pc2:cmMk id="{621D652C-AE55-7643-AD13-B0E7A1DA1B4D}"/>
                  <pc2:cmRplyMk id="{E1E78028-273B-EE44-B0A4-535DD6E1B530}"/>
                </pc2:cmRplyMkLst>
              </pc226:cmRplyChg>
            </pc226:cmChg>
            <pc226:cmChg xmlns:pc226="http://schemas.microsoft.com/office/powerpoint/2022/06/main/command" chg="del">
              <pc226:chgData name="Maynara de Almeida Furquim" userId="cb2f8acd-f477-4704-9f46-ae480f16722a" providerId="ADAL" clId="{3D6B01AF-27CC-6D44-A365-52A20C530D57}" dt="2025-07-10T08:20:29.263" v="186"/>
              <pc2:cmMkLst xmlns:pc2="http://schemas.microsoft.com/office/powerpoint/2019/9/main/command">
                <pc:docMk/>
                <pc:sldMk cId="3333925385" sldId="779"/>
                <pc2:cmMk id="{FF9A8861-EF16-4F4E-8033-204C98CAE4A3}"/>
              </pc2:cmMkLst>
            </pc226:cmChg>
            <pc226:cmChg xmlns:pc226="http://schemas.microsoft.com/office/powerpoint/2022/06/main/command" chg="del">
              <pc226:chgData name="Maynara de Almeida Furquim" userId="cb2f8acd-f477-4704-9f46-ae480f16722a" providerId="ADAL" clId="{3D6B01AF-27CC-6D44-A365-52A20C530D57}" dt="2025-07-10T08:20:04.640" v="181"/>
              <pc2:cmMkLst xmlns:pc2="http://schemas.microsoft.com/office/powerpoint/2019/9/main/command">
                <pc:docMk/>
                <pc:sldMk cId="3333925385" sldId="779"/>
                <pc2:cmMk id="{47256A8D-2055-44F8-9E60-4EC48B263F01}"/>
              </pc2:cmMkLst>
            </pc226:cmChg>
            <pc226:cmChg xmlns:pc226="http://schemas.microsoft.com/office/powerpoint/2022/06/main/command" chg="del">
              <pc226:chgData name="Maynara de Almeida Furquim" userId="cb2f8acd-f477-4704-9f46-ae480f16722a" providerId="ADAL" clId="{3D6B01AF-27CC-6D44-A365-52A20C530D57}" dt="2025-07-10T08:20:11.831" v="183"/>
              <pc2:cmMkLst xmlns:pc2="http://schemas.microsoft.com/office/powerpoint/2019/9/main/command">
                <pc:docMk/>
                <pc:sldMk cId="3333925385" sldId="779"/>
                <pc2:cmMk id="{05EFB6AA-B90A-254E-90DA-4907B7B680E6}"/>
              </pc2:cmMkLst>
            </pc226:cmChg>
            <pc226:cmChg xmlns:pc226="http://schemas.microsoft.com/office/powerpoint/2022/06/main/command" chg="del">
              <pc226:chgData name="Maynara de Almeida Furquim" userId="cb2f8acd-f477-4704-9f46-ae480f16722a" providerId="ADAL" clId="{3D6B01AF-27CC-6D44-A365-52A20C530D57}" dt="2025-07-10T08:20:25.108" v="185"/>
              <pc2:cmMkLst xmlns:pc2="http://schemas.microsoft.com/office/powerpoint/2019/9/main/command">
                <pc:docMk/>
                <pc:sldMk cId="3333925385" sldId="779"/>
                <pc2:cmMk id="{7D7D24DD-5664-C740-93DD-13E7FA83B006}"/>
              </pc2:cmMkLst>
            </pc226:cmChg>
            <pc226:cmChg xmlns:pc226="http://schemas.microsoft.com/office/powerpoint/2022/06/main/command" chg="add mod">
              <pc226:chgData name="Maynara de Almeida Furquim" userId="cb2f8acd-f477-4704-9f46-ae480f16722a" providerId="ADAL" clId="{3D6B01AF-27CC-6D44-A365-52A20C530D57}" dt="2025-07-18T12:34:39.799" v="621"/>
              <pc2:cmMkLst xmlns:pc2="http://schemas.microsoft.com/office/powerpoint/2019/9/main/command">
                <pc:docMk/>
                <pc:sldMk cId="3333925385" sldId="779"/>
                <pc2:cmMk id="{0D7E78E7-3194-B345-BBF3-412FF462B159}"/>
              </pc2:cmMkLst>
            </pc226:cmChg>
          </p:ext>
        </pc:extLst>
      </pc:sldChg>
      <pc:sldChg chg="modSp mod addCm delCm modCm">
        <pc:chgData name="Maynara de Almeida Furquim" userId="cb2f8acd-f477-4704-9f46-ae480f16722a" providerId="ADAL" clId="{3D6B01AF-27CC-6D44-A365-52A20C530D57}" dt="2025-07-18T12:37:28.655" v="695" actId="1036"/>
        <pc:sldMkLst>
          <pc:docMk/>
          <pc:sldMk cId="2977938260" sldId="893"/>
        </pc:sldMkLst>
        <pc:extLst>
          <p:ext xmlns:p="http://schemas.openxmlformats.org/presentationml/2006/main" uri="{D6D511B9-2390-475A-947B-AFAB55BFBCF1}">
            <pc226:cmChg xmlns:pc226="http://schemas.microsoft.com/office/powerpoint/2022/06/main/command" chg="add del">
              <pc226:chgData name="Maynara de Almeida Furquim" userId="cb2f8acd-f477-4704-9f46-ae480f16722a" providerId="ADAL" clId="{3D6B01AF-27CC-6D44-A365-52A20C530D57}" dt="2025-07-10T08:27:57.647" v="200"/>
              <pc2:cmMkLst xmlns:pc2="http://schemas.microsoft.com/office/powerpoint/2019/9/main/command">
                <pc:docMk/>
                <pc:sldMk cId="2977938260" sldId="893"/>
                <pc2:cmMk id="{306F7A2A-602A-9A40-817A-127073E31CC3}"/>
              </pc2:cmMkLst>
            </pc226:cmChg>
            <pc226:cmChg xmlns:pc226="http://schemas.microsoft.com/office/powerpoint/2022/06/main/command" chg="add del mod">
              <pc226:chgData name="Maynara de Almeida Furquim" userId="cb2f8acd-f477-4704-9f46-ae480f16722a" providerId="ADAL" clId="{3D6B01AF-27CC-6D44-A365-52A20C530D57}" dt="2025-07-10T08:28:52.923" v="202"/>
              <pc2:cmMkLst xmlns:pc2="http://schemas.microsoft.com/office/powerpoint/2019/9/main/command">
                <pc:docMk/>
                <pc:sldMk cId="2977938260" sldId="893"/>
                <pc2:cmMk id="{0A99D836-4A79-A344-A17A-00DD646D47EA}"/>
              </pc2:cmMkLst>
              <pc226:cmRplyChg chg="add">
                <pc226:chgData name="Maynara de Almeida Furquim" userId="cb2f8acd-f477-4704-9f46-ae480f16722a" providerId="ADAL" clId="{3D6B01AF-27CC-6D44-A365-52A20C530D57}" dt="2025-07-10T08:28:52.923" v="202"/>
                <pc2:cmRplyMkLst xmlns:pc2="http://schemas.microsoft.com/office/powerpoint/2019/9/main/command">
                  <pc:docMk/>
                  <pc:sldMk cId="2977938260" sldId="893"/>
                  <pc2:cmMk id="{0A99D836-4A79-A344-A17A-00DD646D47EA}"/>
                  <pc2:cmRplyMk id="{E69C3085-82BF-DD4E-BF83-9C501C90C37A}"/>
                </pc2:cmRplyMkLst>
              </pc226:cmRplyChg>
            </pc226:cmChg>
            <pc226:cmChg xmlns:pc226="http://schemas.microsoft.com/office/powerpoint/2022/06/main/command" chg="add mod">
              <pc226:chgData name="Maynara de Almeida Furquim" userId="cb2f8acd-f477-4704-9f46-ae480f16722a" providerId="ADAL" clId="{3D6B01AF-27CC-6D44-A365-52A20C530D57}" dt="2025-07-18T12:37:15.173" v="683" actId="20577"/>
              <pc2:cmMkLst xmlns:pc2="http://schemas.microsoft.com/office/powerpoint/2019/9/main/command">
                <pc:docMk/>
                <pc:sldMk cId="2977938260" sldId="893"/>
                <pc2:cmMk id="{6AE1527E-E9ED-3C4A-BECB-5DB28254D7F7}"/>
              </pc2:cmMkLst>
            </pc226:cmChg>
            <pc226:cmChg xmlns:pc226="http://schemas.microsoft.com/office/powerpoint/2022/06/main/command" chg="del">
              <pc226:chgData name="Maynara de Almeida Furquim" userId="cb2f8acd-f477-4704-9f46-ae480f16722a" providerId="ADAL" clId="{3D6B01AF-27CC-6D44-A365-52A20C530D57}" dt="2025-07-10T08:27:48.780" v="199"/>
              <pc2:cmMkLst xmlns:pc2="http://schemas.microsoft.com/office/powerpoint/2019/9/main/command">
                <pc:docMk/>
                <pc:sldMk cId="2977938260" sldId="893"/>
                <pc2:cmMk id="{1B740AAB-B0E3-BF4A-A408-3ABA53BAD2B3}"/>
              </pc2:cmMkLst>
            </pc226:cmChg>
            <pc226:cmChg xmlns:pc226="http://schemas.microsoft.com/office/powerpoint/2022/06/main/command" chg="del">
              <pc226:chgData name="Maynara de Almeida Furquim" userId="cb2f8acd-f477-4704-9f46-ae480f16722a" providerId="ADAL" clId="{3D6B01AF-27CC-6D44-A365-52A20C530D57}" dt="2025-07-10T08:27:24.348" v="194"/>
              <pc2:cmMkLst xmlns:pc2="http://schemas.microsoft.com/office/powerpoint/2019/9/main/command">
                <pc:docMk/>
                <pc:sldMk cId="2977938260" sldId="893"/>
                <pc2:cmMk id="{EA0769FD-594C-AA41-BA4E-88854C6D4FC9}"/>
              </pc2:cmMkLst>
            </pc226:cmChg>
          </p:ext>
        </pc:extLst>
      </pc:sldChg>
      <pc:sldChg chg="modSp mod delCm">
        <pc:chgData name="Maynara de Almeida Furquim" userId="cb2f8acd-f477-4704-9f46-ae480f16722a" providerId="ADAL" clId="{3D6B01AF-27CC-6D44-A365-52A20C530D57}" dt="2025-07-18T12:38:46.878" v="716"/>
        <pc:sldMkLst>
          <pc:docMk/>
          <pc:sldMk cId="725065538" sldId="894"/>
        </pc:sldMkLst>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3D6B01AF-27CC-6D44-A365-52A20C530D57}" dt="2025-07-10T08:29:08.651" v="204"/>
              <pc2:cmMkLst xmlns:pc2="http://schemas.microsoft.com/office/powerpoint/2019/9/main/command">
                <pc:docMk/>
                <pc:sldMk cId="725065538" sldId="894"/>
                <pc2:cmMk id="{885BF058-A196-DB4B-8EB9-79D6B73C1241}"/>
              </pc2:cmMkLst>
            </pc226:cmChg>
            <pc226:cmChg xmlns:pc226="http://schemas.microsoft.com/office/powerpoint/2022/06/main/command" chg="del">
              <pc226:chgData name="Maynara de Almeida Furquim" userId="cb2f8acd-f477-4704-9f46-ae480f16722a" providerId="ADAL" clId="{3D6B01AF-27CC-6D44-A365-52A20C530D57}" dt="2025-07-10T08:29:17.946" v="206"/>
              <pc2:cmMkLst xmlns:pc2="http://schemas.microsoft.com/office/powerpoint/2019/9/main/command">
                <pc:docMk/>
                <pc:sldMk cId="725065538" sldId="894"/>
                <pc2:cmMk id="{9FC03F9A-9258-7B4B-804D-F20C32729306}"/>
              </pc2:cmMkLst>
            </pc226:cmChg>
            <pc226:cmChg xmlns:pc226="http://schemas.microsoft.com/office/powerpoint/2022/06/main/command" chg="del">
              <pc226:chgData name="Maynara de Almeida Furquim" userId="cb2f8acd-f477-4704-9f46-ae480f16722a" providerId="ADAL" clId="{3D6B01AF-27CC-6D44-A365-52A20C530D57}" dt="2025-07-10T08:29:29.088" v="208"/>
              <pc2:cmMkLst xmlns:pc2="http://schemas.microsoft.com/office/powerpoint/2019/9/main/command">
                <pc:docMk/>
                <pc:sldMk cId="725065538" sldId="894"/>
                <pc2:cmMk id="{0616B49B-BC99-A44A-86CF-D5A8C4624BA5}"/>
              </pc2:cmMkLst>
            </pc226:cmChg>
            <pc226:cmChg xmlns:pc226="http://schemas.microsoft.com/office/powerpoint/2022/06/main/command" chg="del">
              <pc226:chgData name="Maynara de Almeida Furquim" userId="cb2f8acd-f477-4704-9f46-ae480f16722a" providerId="ADAL" clId="{3D6B01AF-27CC-6D44-A365-52A20C530D57}" dt="2025-07-10T08:29:06.223" v="203"/>
              <pc2:cmMkLst xmlns:pc2="http://schemas.microsoft.com/office/powerpoint/2019/9/main/command">
                <pc:docMk/>
                <pc:sldMk cId="725065538" sldId="894"/>
                <pc2:cmMk id="{788B45B6-A2F6-43A4-B523-65CA721AEAB3}"/>
              </pc2:cmMkLst>
            </pc226:cmChg>
            <pc226:cmChg xmlns:pc226="http://schemas.microsoft.com/office/powerpoint/2022/06/main/command" chg="del">
              <pc226:chgData name="Maynara de Almeida Furquim" userId="cb2f8acd-f477-4704-9f46-ae480f16722a" providerId="ADAL" clId="{3D6B01AF-27CC-6D44-A365-52A20C530D57}" dt="2025-07-10T08:29:16.116" v="205"/>
              <pc2:cmMkLst xmlns:pc2="http://schemas.microsoft.com/office/powerpoint/2019/9/main/command">
                <pc:docMk/>
                <pc:sldMk cId="725065538" sldId="894"/>
                <pc2:cmMk id="{5F6CDFF4-3F6E-1643-A7DE-6751402A95EF}"/>
              </pc2:cmMkLst>
            </pc226:cmChg>
            <pc226:cmChg xmlns:pc226="http://schemas.microsoft.com/office/powerpoint/2022/06/main/command" chg="del">
              <pc226:chgData name="Maynara de Almeida Furquim" userId="cb2f8acd-f477-4704-9f46-ae480f16722a" providerId="ADAL" clId="{3D6B01AF-27CC-6D44-A365-52A20C530D57}" dt="2025-07-10T08:29:26.427" v="207"/>
              <pc2:cmMkLst xmlns:pc2="http://schemas.microsoft.com/office/powerpoint/2019/9/main/command">
                <pc:docMk/>
                <pc:sldMk cId="725065538" sldId="894"/>
                <pc2:cmMk id="{59F620FA-0FAA-534D-A9FC-EBBB479BA349}"/>
              </pc2:cmMkLst>
            </pc226:cmChg>
          </p:ext>
        </pc:extLst>
      </pc:sldChg>
      <pc:sldChg chg="modSp mod addCm delCm modCm">
        <pc:chgData name="Maynara de Almeida Furquim" userId="cb2f8acd-f477-4704-9f46-ae480f16722a" providerId="ADAL" clId="{3D6B01AF-27CC-6D44-A365-52A20C530D57}" dt="2025-07-18T12:40:24.752" v="770" actId="1036"/>
        <pc:sldMkLst>
          <pc:docMk/>
          <pc:sldMk cId="3917117534" sldId="895"/>
        </pc:sldMkLst>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3D6B01AF-27CC-6D44-A365-52A20C530D57}" dt="2025-07-10T08:29:35.129" v="209"/>
              <pc2:cmMkLst xmlns:pc2="http://schemas.microsoft.com/office/powerpoint/2019/9/main/command">
                <pc:docMk/>
                <pc:sldMk cId="3917117534" sldId="895"/>
                <pc2:cmMk id="{88300026-1FA8-4FFE-9B7C-75916004465E}"/>
              </pc2:cmMkLst>
            </pc226:cmChg>
            <pc226:cmChg xmlns:pc226="http://schemas.microsoft.com/office/powerpoint/2022/06/main/command" chg="add mod">
              <pc226:chgData name="Maynara de Almeida Furquim" userId="cb2f8acd-f477-4704-9f46-ae480f16722a" providerId="ADAL" clId="{3D6B01AF-27CC-6D44-A365-52A20C530D57}" dt="2025-07-18T12:39:53.287" v="761" actId="20577"/>
              <pc2:cmMkLst xmlns:pc2="http://schemas.microsoft.com/office/powerpoint/2019/9/main/command">
                <pc:docMk/>
                <pc:sldMk cId="3917117534" sldId="895"/>
                <pc2:cmMk id="{1B34B3F6-A4B0-714C-A09B-C37AE7CBB0A2}"/>
              </pc2:cmMkLst>
            </pc226:cmChg>
          </p:ext>
        </pc:extLst>
      </pc:sldChg>
      <pc:sldChg chg="modSp mod addCm delCm">
        <pc:chgData name="Maynara de Almeida Furquim" userId="cb2f8acd-f477-4704-9f46-ae480f16722a" providerId="ADAL" clId="{3D6B01AF-27CC-6D44-A365-52A20C530D57}" dt="2025-07-10T08:34:36.355" v="248"/>
        <pc:sldMkLst>
          <pc:docMk/>
          <pc:sldMk cId="3769304798" sldId="897"/>
        </pc:sldMkLst>
        <pc:extLst>
          <p:ext xmlns:p="http://schemas.openxmlformats.org/presentationml/2006/main" uri="{D6D511B9-2390-475A-947B-AFAB55BFBCF1}">
            <pc226:cmChg xmlns:pc226="http://schemas.microsoft.com/office/powerpoint/2022/06/main/command" chg="add">
              <pc226:chgData name="Maynara de Almeida Furquim" userId="cb2f8acd-f477-4704-9f46-ae480f16722a" providerId="ADAL" clId="{3D6B01AF-27CC-6D44-A365-52A20C530D57}" dt="2025-07-10T08:34:36.355" v="248"/>
              <pc2:cmMkLst xmlns:pc2="http://schemas.microsoft.com/office/powerpoint/2019/9/main/command">
                <pc:docMk/>
                <pc:sldMk cId="3769304798" sldId="897"/>
                <pc2:cmMk id="{21BFC522-B268-B14B-BAEA-D063CEDF399E}"/>
              </pc2:cmMkLst>
            </pc226:cmChg>
            <pc226:cmChg xmlns:pc226="http://schemas.microsoft.com/office/powerpoint/2022/06/main/command" chg="del">
              <pc226:chgData name="Maynara de Almeida Furquim" userId="cb2f8acd-f477-4704-9f46-ae480f16722a" providerId="ADAL" clId="{3D6B01AF-27CC-6D44-A365-52A20C530D57}" dt="2025-07-10T08:32:05.239" v="245"/>
              <pc2:cmMkLst xmlns:pc2="http://schemas.microsoft.com/office/powerpoint/2019/9/main/command">
                <pc:docMk/>
                <pc:sldMk cId="3769304798" sldId="897"/>
                <pc2:cmMk id="{1AEBBE49-D440-F944-BC53-3628F70D2CF0}"/>
              </pc2:cmMkLst>
            </pc226:cmChg>
            <pc226:cmChg xmlns:pc226="http://schemas.microsoft.com/office/powerpoint/2022/06/main/command" chg="del">
              <pc226:chgData name="Maynara de Almeida Furquim" userId="cb2f8acd-f477-4704-9f46-ae480f16722a" providerId="ADAL" clId="{3D6B01AF-27CC-6D44-A365-52A20C530D57}" dt="2025-07-10T08:32:03.179" v="244"/>
              <pc2:cmMkLst xmlns:pc2="http://schemas.microsoft.com/office/powerpoint/2019/9/main/command">
                <pc:docMk/>
                <pc:sldMk cId="3769304798" sldId="897"/>
                <pc2:cmMk id="{FE24C97D-2DEB-4F46-913C-B0C6C359AF5E}"/>
              </pc2:cmMkLst>
            </pc226:cmChg>
            <pc226:cmChg xmlns:pc226="http://schemas.microsoft.com/office/powerpoint/2022/06/main/command" chg="del">
              <pc226:chgData name="Maynara de Almeida Furquim" userId="cb2f8acd-f477-4704-9f46-ae480f16722a" providerId="ADAL" clId="{3D6B01AF-27CC-6D44-A365-52A20C530D57}" dt="2025-07-10T08:32:06.948" v="246"/>
              <pc2:cmMkLst xmlns:pc2="http://schemas.microsoft.com/office/powerpoint/2019/9/main/command">
                <pc:docMk/>
                <pc:sldMk cId="3769304798" sldId="897"/>
                <pc2:cmMk id="{FCC5AB99-6EC9-C645-AD62-01BC97AD9E9D}"/>
              </pc2:cmMkLst>
            </pc226:cmChg>
          </p:ext>
        </pc:extLst>
      </pc:sldChg>
      <pc:sldChg chg="modSp mod addCm delCm modCm">
        <pc:chgData name="Maynara de Almeida Furquim" userId="cb2f8acd-f477-4704-9f46-ae480f16722a" providerId="ADAL" clId="{3D6B01AF-27CC-6D44-A365-52A20C530D57}" dt="2025-07-18T12:48:18.783" v="810" actId="20577"/>
        <pc:sldMkLst>
          <pc:docMk/>
          <pc:sldMk cId="1953583728" sldId="899"/>
        </pc:sldMkLst>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3D6B01AF-27CC-6D44-A365-52A20C530D57}" dt="2025-07-10T08:38:32.036" v="250"/>
              <pc2:cmMkLst xmlns:pc2="http://schemas.microsoft.com/office/powerpoint/2019/9/main/command">
                <pc:docMk/>
                <pc:sldMk cId="1953583728" sldId="899"/>
                <pc2:cmMk id="{21760217-963D-D442-9FD1-D23E7CF9EB7F}"/>
              </pc2:cmMkLst>
            </pc226:cmChg>
            <pc226:cmChg xmlns:pc226="http://schemas.microsoft.com/office/powerpoint/2022/06/main/command" chg="del">
              <pc226:chgData name="Maynara de Almeida Furquim" userId="cb2f8acd-f477-4704-9f46-ae480f16722a" providerId="ADAL" clId="{3D6B01AF-27CC-6D44-A365-52A20C530D57}" dt="2025-07-10T08:38:49.008" v="255"/>
              <pc2:cmMkLst xmlns:pc2="http://schemas.microsoft.com/office/powerpoint/2019/9/main/command">
                <pc:docMk/>
                <pc:sldMk cId="1953583728" sldId="899"/>
                <pc2:cmMk id="{62A7361F-4BEB-3A43-8510-00630EDBBE40}"/>
              </pc2:cmMkLst>
            </pc226:cmChg>
            <pc226:cmChg xmlns:pc226="http://schemas.microsoft.com/office/powerpoint/2022/06/main/command" chg="del">
              <pc226:chgData name="Maynara de Almeida Furquim" userId="cb2f8acd-f477-4704-9f46-ae480f16722a" providerId="ADAL" clId="{3D6B01AF-27CC-6D44-A365-52A20C530D57}" dt="2025-07-10T08:38:44.022" v="253"/>
              <pc2:cmMkLst xmlns:pc2="http://schemas.microsoft.com/office/powerpoint/2019/9/main/command">
                <pc:docMk/>
                <pc:sldMk cId="1953583728" sldId="899"/>
                <pc2:cmMk id="{1430FA20-D764-FB41-88A8-4063892E6E31}"/>
              </pc2:cmMkLst>
            </pc226:cmChg>
            <pc226:cmChg xmlns:pc226="http://schemas.microsoft.com/office/powerpoint/2022/06/main/command" chg="del">
              <pc226:chgData name="Maynara de Almeida Furquim" userId="cb2f8acd-f477-4704-9f46-ae480f16722a" providerId="ADAL" clId="{3D6B01AF-27CC-6D44-A365-52A20C530D57}" dt="2025-07-10T08:38:33.623" v="252"/>
              <pc2:cmMkLst xmlns:pc2="http://schemas.microsoft.com/office/powerpoint/2019/9/main/command">
                <pc:docMk/>
                <pc:sldMk cId="1953583728" sldId="899"/>
                <pc2:cmMk id="{8036E02E-B75A-CA42-92EB-0922767B7C57}"/>
              </pc2:cmMkLst>
            </pc226:cmChg>
            <pc226:cmChg xmlns:pc226="http://schemas.microsoft.com/office/powerpoint/2022/06/main/command" chg="add mod">
              <pc226:chgData name="Maynara de Almeida Furquim" userId="cb2f8acd-f477-4704-9f46-ae480f16722a" providerId="ADAL" clId="{3D6B01AF-27CC-6D44-A365-52A20C530D57}" dt="2025-07-10T08:39:34.221" v="257"/>
              <pc2:cmMkLst xmlns:pc2="http://schemas.microsoft.com/office/powerpoint/2019/9/main/command">
                <pc:docMk/>
                <pc:sldMk cId="1953583728" sldId="899"/>
                <pc2:cmMk id="{1D026368-E360-BF40-BF26-E9C7581A23C1}"/>
              </pc2:cmMkLst>
            </pc226:cmChg>
            <pc226:cmChg xmlns:pc226="http://schemas.microsoft.com/office/powerpoint/2022/06/main/command" chg="del">
              <pc226:chgData name="Maynara de Almeida Furquim" userId="cb2f8acd-f477-4704-9f46-ae480f16722a" providerId="ADAL" clId="{3D6B01AF-27CC-6D44-A365-52A20C530D57}" dt="2025-07-10T08:38:32.765" v="251"/>
              <pc2:cmMkLst xmlns:pc2="http://schemas.microsoft.com/office/powerpoint/2019/9/main/command">
                <pc:docMk/>
                <pc:sldMk cId="1953583728" sldId="899"/>
                <pc2:cmMk id="{EB83ED8B-1818-BB42-AB5A-CB7108D8790F}"/>
              </pc2:cmMkLst>
            </pc226:cmChg>
            <pc226:cmChg xmlns:pc226="http://schemas.microsoft.com/office/powerpoint/2022/06/main/command" chg="add mod">
              <pc226:chgData name="Maynara de Almeida Furquim" userId="cb2f8acd-f477-4704-9f46-ae480f16722a" providerId="ADAL" clId="{3D6B01AF-27CC-6D44-A365-52A20C530D57}" dt="2025-07-18T12:48:18.783" v="810" actId="20577"/>
              <pc2:cmMkLst xmlns:pc2="http://schemas.microsoft.com/office/powerpoint/2019/9/main/command">
                <pc:docMk/>
                <pc:sldMk cId="1953583728" sldId="899"/>
                <pc2:cmMk id="{B66E7EA8-444C-DF49-A699-700B3D9375EB}"/>
              </pc2:cmMkLst>
            </pc226:cmChg>
            <pc226:cmChg xmlns:pc226="http://schemas.microsoft.com/office/powerpoint/2022/06/main/command" chg="del">
              <pc226:chgData name="Maynara de Almeida Furquim" userId="cb2f8acd-f477-4704-9f46-ae480f16722a" providerId="ADAL" clId="{3D6B01AF-27CC-6D44-A365-52A20C530D57}" dt="2025-07-10T08:38:31.167" v="249"/>
              <pc2:cmMkLst xmlns:pc2="http://schemas.microsoft.com/office/powerpoint/2019/9/main/command">
                <pc:docMk/>
                <pc:sldMk cId="1953583728" sldId="899"/>
                <pc2:cmMk id="{EBCA47AB-6574-4B6A-BC2A-115F4C1FFFD7}"/>
              </pc2:cmMkLst>
            </pc226:cmChg>
            <pc226:cmChg xmlns:pc226="http://schemas.microsoft.com/office/powerpoint/2022/06/main/command" chg="del">
              <pc226:chgData name="Maynara de Almeida Furquim" userId="cb2f8acd-f477-4704-9f46-ae480f16722a" providerId="ADAL" clId="{3D6B01AF-27CC-6D44-A365-52A20C530D57}" dt="2025-07-10T08:38:46.887" v="254"/>
              <pc2:cmMkLst xmlns:pc2="http://schemas.microsoft.com/office/powerpoint/2019/9/main/command">
                <pc:docMk/>
                <pc:sldMk cId="1953583728" sldId="899"/>
                <pc2:cmMk id="{CA9D91B7-F474-4B49-8A2F-01B712085790}"/>
              </pc2:cmMkLst>
            </pc226:cmChg>
          </p:ext>
        </pc:extLst>
      </pc:sldChg>
      <pc:sldChg chg="modSp mod modCm">
        <pc:chgData name="Maynara de Almeida Furquim" userId="cb2f8acd-f477-4704-9f46-ae480f16722a" providerId="ADAL" clId="{3D6B01AF-27CC-6D44-A365-52A20C530D57}" dt="2025-07-18T12:58:35.201" v="932" actId="20577"/>
        <pc:sldMkLst>
          <pc:docMk/>
          <pc:sldMk cId="2115052031" sldId="900"/>
        </pc:sldMkLst>
        <pc:extLst>
          <p:ext xmlns:p="http://schemas.openxmlformats.org/presentationml/2006/main" uri="{D6D511B9-2390-475A-947B-AFAB55BFBCF1}">
            <pc226:cmChg xmlns:pc226="http://schemas.microsoft.com/office/powerpoint/2022/06/main/command" chg="mod">
              <pc226:chgData name="Maynara de Almeida Furquim" userId="cb2f8acd-f477-4704-9f46-ae480f16722a" providerId="ADAL" clId="{3D6B01AF-27CC-6D44-A365-52A20C530D57}" dt="2025-07-18T12:58:35.201" v="932" actId="20577"/>
              <pc2:cmMkLst xmlns:pc2="http://schemas.microsoft.com/office/powerpoint/2019/9/main/command">
                <pc:docMk/>
                <pc:sldMk cId="2115052031" sldId="900"/>
                <pc2:cmMk id="{7CD6401D-4771-43A9-96ED-7B6150CB1B33}"/>
              </pc2:cmMkLst>
            </pc226:cmChg>
            <pc226:cmChg xmlns:pc226="http://schemas.microsoft.com/office/powerpoint/2022/06/main/command" chg="mod">
              <pc226:chgData name="Maynara de Almeida Furquim" userId="cb2f8acd-f477-4704-9f46-ae480f16722a" providerId="ADAL" clId="{3D6B01AF-27CC-6D44-A365-52A20C530D57}" dt="2025-07-18T12:58:35.201" v="932" actId="20577"/>
              <pc2:cmMkLst xmlns:pc2="http://schemas.microsoft.com/office/powerpoint/2019/9/main/command">
                <pc:docMk/>
                <pc:sldMk cId="2115052031" sldId="900"/>
                <pc2:cmMk id="{FB570BA3-D723-4443-9773-74075FEC2F8F}"/>
              </pc2:cmMkLst>
            </pc226:cmChg>
            <pc226:cmChg xmlns:pc226="http://schemas.microsoft.com/office/powerpoint/2022/06/main/command" chg="mod">
              <pc226:chgData name="Maynara de Almeida Furquim" userId="cb2f8acd-f477-4704-9f46-ae480f16722a" providerId="ADAL" clId="{3D6B01AF-27CC-6D44-A365-52A20C530D57}" dt="2025-07-18T12:58:35.201" v="932" actId="20577"/>
              <pc2:cmMkLst xmlns:pc2="http://schemas.microsoft.com/office/powerpoint/2019/9/main/command">
                <pc:docMk/>
                <pc:sldMk cId="2115052031" sldId="900"/>
                <pc2:cmMk id="{C49EAFE7-5EC5-8C40-A143-2863277AF619}"/>
              </pc2:cmMkLst>
            </pc226:cmChg>
          </p:ext>
        </pc:extLst>
      </pc:sldChg>
      <pc:sldChg chg="modSp mod addCm delCm">
        <pc:chgData name="Maynara de Almeida Furquim" userId="cb2f8acd-f477-4704-9f46-ae480f16722a" providerId="ADAL" clId="{3D6B01AF-27CC-6D44-A365-52A20C530D57}" dt="2025-07-18T16:51:35.959" v="1052" actId="20577"/>
        <pc:sldMkLst>
          <pc:docMk/>
          <pc:sldMk cId="3928890757" sldId="901"/>
        </pc:sldMkLst>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3D6B01AF-27CC-6D44-A365-52A20C530D57}" dt="2025-07-10T08:41:35.141" v="261"/>
              <pc2:cmMkLst xmlns:pc2="http://schemas.microsoft.com/office/powerpoint/2019/9/main/command">
                <pc:docMk/>
                <pc:sldMk cId="3928890757" sldId="901"/>
                <pc2:cmMk id="{771CD803-E75E-F64E-8004-3BF75C343BD9}"/>
              </pc2:cmMkLst>
            </pc226:cmChg>
            <pc226:cmChg xmlns:pc226="http://schemas.microsoft.com/office/powerpoint/2022/06/main/command" chg="add">
              <pc226:chgData name="Maynara de Almeida Furquim" userId="cb2f8acd-f477-4704-9f46-ae480f16722a" providerId="ADAL" clId="{3D6B01AF-27CC-6D44-A365-52A20C530D57}" dt="2025-07-10T08:42:40.340" v="264"/>
              <pc2:cmMkLst xmlns:pc2="http://schemas.microsoft.com/office/powerpoint/2019/9/main/command">
                <pc:docMk/>
                <pc:sldMk cId="3928890757" sldId="901"/>
                <pc2:cmMk id="{874DE21F-DD99-2E47-AED3-AE50993EBCE5}"/>
              </pc2:cmMkLst>
            </pc226:cmChg>
            <pc226:cmChg xmlns:pc226="http://schemas.microsoft.com/office/powerpoint/2022/06/main/command" chg="del">
              <pc226:chgData name="Maynara de Almeida Furquim" userId="cb2f8acd-f477-4704-9f46-ae480f16722a" providerId="ADAL" clId="{3D6B01AF-27CC-6D44-A365-52A20C530D57}" dt="2025-07-10T08:41:34.521" v="260"/>
              <pc2:cmMkLst xmlns:pc2="http://schemas.microsoft.com/office/powerpoint/2019/9/main/command">
                <pc:docMk/>
                <pc:sldMk cId="3928890757" sldId="901"/>
                <pc2:cmMk id="{BDE0FAA9-CF62-7241-87F4-3AAD6407FC9E}"/>
              </pc2:cmMkLst>
            </pc226:cmChg>
            <pc226:cmChg xmlns:pc226="http://schemas.microsoft.com/office/powerpoint/2022/06/main/command" chg="del">
              <pc226:chgData name="Maynara de Almeida Furquim" userId="cb2f8acd-f477-4704-9f46-ae480f16722a" providerId="ADAL" clId="{3D6B01AF-27CC-6D44-A365-52A20C530D57}" dt="2025-07-10T08:41:33.802" v="259"/>
              <pc2:cmMkLst xmlns:pc2="http://schemas.microsoft.com/office/powerpoint/2019/9/main/command">
                <pc:docMk/>
                <pc:sldMk cId="3928890757" sldId="901"/>
                <pc2:cmMk id="{700E67F8-AE88-5A4F-91C4-49E369093315}"/>
              </pc2:cmMkLst>
            </pc226:cmChg>
          </p:ext>
        </pc:extLst>
      </pc:sldChg>
      <pc:sldChg chg="addCm delCm">
        <pc:chgData name="Maynara de Almeida Furquim" userId="cb2f8acd-f477-4704-9f46-ae480f16722a" providerId="ADAL" clId="{3D6B01AF-27CC-6D44-A365-52A20C530D57}" dt="2025-07-10T08:43:58.923" v="267"/>
        <pc:sldMkLst>
          <pc:docMk/>
          <pc:sldMk cId="2167916819" sldId="902"/>
        </pc:sldMkLst>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3D6B01AF-27CC-6D44-A365-52A20C530D57}" dt="2025-07-10T08:42:53.395" v="266"/>
              <pc2:cmMkLst xmlns:pc2="http://schemas.microsoft.com/office/powerpoint/2019/9/main/command">
                <pc:docMk/>
                <pc:sldMk cId="2167916819" sldId="902"/>
                <pc2:cmMk id="{A2C9944A-9048-E74A-BD54-061A4D72758C}"/>
              </pc2:cmMkLst>
            </pc226:cmChg>
            <pc226:cmChg xmlns:pc226="http://schemas.microsoft.com/office/powerpoint/2022/06/main/command" chg="add">
              <pc226:chgData name="Maynara de Almeida Furquim" userId="cb2f8acd-f477-4704-9f46-ae480f16722a" providerId="ADAL" clId="{3D6B01AF-27CC-6D44-A365-52A20C530D57}" dt="2025-07-10T08:43:58.923" v="267"/>
              <pc2:cmMkLst xmlns:pc2="http://schemas.microsoft.com/office/powerpoint/2019/9/main/command">
                <pc:docMk/>
                <pc:sldMk cId="2167916819" sldId="902"/>
                <pc2:cmMk id="{93F4DC64-E8CB-BC4E-9A58-D519E828CCBC}"/>
              </pc2:cmMkLst>
            </pc226:cmChg>
            <pc226:cmChg xmlns:pc226="http://schemas.microsoft.com/office/powerpoint/2022/06/main/command" chg="del">
              <pc226:chgData name="Maynara de Almeida Furquim" userId="cb2f8acd-f477-4704-9f46-ae480f16722a" providerId="ADAL" clId="{3D6B01AF-27CC-6D44-A365-52A20C530D57}" dt="2025-07-10T08:42:48.437" v="265"/>
              <pc2:cmMkLst xmlns:pc2="http://schemas.microsoft.com/office/powerpoint/2019/9/main/command">
                <pc:docMk/>
                <pc:sldMk cId="2167916819" sldId="902"/>
                <pc2:cmMk id="{01D1B9F1-67CF-4F7F-8CB5-743BC2497296}"/>
              </pc2:cmMkLst>
            </pc226:cmChg>
          </p:ext>
        </pc:extLst>
      </pc:sldChg>
    </pc:docChg>
  </pc:docChgLst>
  <pc:docChgLst>
    <pc:chgData name="Maynara de Almeida Furquim" userId="cb2f8acd-f477-4704-9f46-ae480f16722a" providerId="ADAL" clId="{70F758C5-7186-1545-B307-0210AFE1B274}"/>
    <pc:docChg chg="undo custSel delSld modSld modMainMaster">
      <pc:chgData name="Maynara de Almeida Furquim" userId="cb2f8acd-f477-4704-9f46-ae480f16722a" providerId="ADAL" clId="{70F758C5-7186-1545-B307-0210AFE1B274}" dt="2025-02-27T09:28:23.053" v="33"/>
      <pc:docMkLst>
        <pc:docMk/>
      </pc:docMkLst>
      <pc:sldChg chg="del">
        <pc:chgData name="Maynara de Almeida Furquim" userId="cb2f8acd-f477-4704-9f46-ae480f16722a" providerId="ADAL" clId="{70F758C5-7186-1545-B307-0210AFE1B274}" dt="2025-02-27T09:27:13.992" v="1" actId="2696"/>
        <pc:sldMkLst>
          <pc:docMk/>
          <pc:sldMk cId="2580362366" sldId="716"/>
        </pc:sldMkLst>
      </pc:sldChg>
      <pc:sldChg chg="del">
        <pc:chgData name="Maynara de Almeida Furquim" userId="cb2f8acd-f477-4704-9f46-ae480f16722a" providerId="ADAL" clId="{70F758C5-7186-1545-B307-0210AFE1B274}" dt="2025-02-27T09:27:14.478" v="2" actId="2696"/>
        <pc:sldMkLst>
          <pc:docMk/>
          <pc:sldMk cId="1852106771" sldId="717"/>
        </pc:sldMkLst>
      </pc:sldChg>
      <pc:sldChg chg="del">
        <pc:chgData name="Maynara de Almeida Furquim" userId="cb2f8acd-f477-4704-9f46-ae480f16722a" providerId="ADAL" clId="{70F758C5-7186-1545-B307-0210AFE1B274}" dt="2025-02-27T09:27:27.528" v="19" actId="2696"/>
        <pc:sldMkLst>
          <pc:docMk/>
          <pc:sldMk cId="4087631756" sldId="718"/>
        </pc:sldMkLst>
      </pc:sldChg>
      <pc:sldChg chg="del">
        <pc:chgData name="Maynara de Almeida Furquim" userId="cb2f8acd-f477-4704-9f46-ae480f16722a" providerId="ADAL" clId="{70F758C5-7186-1545-B307-0210AFE1B274}" dt="2025-02-27T09:27:18.015" v="5" actId="2696"/>
        <pc:sldMkLst>
          <pc:docMk/>
          <pc:sldMk cId="3147586066" sldId="724"/>
        </pc:sldMkLst>
      </pc:sldChg>
      <pc:sldChg chg="del">
        <pc:chgData name="Maynara de Almeida Furquim" userId="cb2f8acd-f477-4704-9f46-ae480f16722a" providerId="ADAL" clId="{70F758C5-7186-1545-B307-0210AFE1B274}" dt="2025-02-27T09:27:18.461" v="6" actId="2696"/>
        <pc:sldMkLst>
          <pc:docMk/>
          <pc:sldMk cId="2675896868" sldId="726"/>
        </pc:sldMkLst>
      </pc:sldChg>
      <pc:sldChg chg="del">
        <pc:chgData name="Maynara de Almeida Furquim" userId="cb2f8acd-f477-4704-9f46-ae480f16722a" providerId="ADAL" clId="{70F758C5-7186-1545-B307-0210AFE1B274}" dt="2025-02-27T09:27:24.107" v="15" actId="2696"/>
        <pc:sldMkLst>
          <pc:docMk/>
          <pc:sldMk cId="1311533088" sldId="728"/>
        </pc:sldMkLst>
      </pc:sldChg>
      <pc:sldChg chg="addSp delSp modSp mod delCm">
        <pc:chgData name="Maynara de Almeida Furquim" userId="cb2f8acd-f477-4704-9f46-ae480f16722a" providerId="ADAL" clId="{70F758C5-7186-1545-B307-0210AFE1B274}" dt="2025-02-27T09:28:23.053" v="33"/>
        <pc:sldMkLst>
          <pc:docMk/>
          <pc:sldMk cId="1701862560" sldId="731"/>
        </pc:sldMkLst>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70F758C5-7186-1545-B307-0210AFE1B274}" dt="2025-02-27T09:27:09.752" v="0"/>
              <pc2:cmMkLst xmlns:pc2="http://schemas.microsoft.com/office/powerpoint/2019/9/main/command">
                <pc:docMk/>
                <pc:sldMk cId="1701862560" sldId="731"/>
                <pc2:cmMk id="{51D8FCD1-197B-4237-BE03-D31061BACB65}"/>
              </pc2:cmMkLst>
            </pc226:cmChg>
          </p:ext>
        </pc:extLst>
      </pc:sldChg>
      <pc:sldChg chg="del delCm">
        <pc:chgData name="Maynara de Almeida Furquim" userId="cb2f8acd-f477-4704-9f46-ae480f16722a" providerId="ADAL" clId="{70F758C5-7186-1545-B307-0210AFE1B274}" dt="2025-02-27T09:27:16.141" v="3" actId="2696"/>
        <pc:sldMkLst>
          <pc:docMk/>
          <pc:sldMk cId="4160560125" sldId="738"/>
        </pc:sldMkLst>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70F758C5-7186-1545-B307-0210AFE1B274}" dt="2025-02-27T09:27:09.752" v="0"/>
              <pc2:cmMkLst xmlns:pc2="http://schemas.microsoft.com/office/powerpoint/2019/9/main/command">
                <pc:docMk/>
                <pc:sldMk cId="4160560125" sldId="738"/>
                <pc2:cmMk id="{0AE4CAA0-8435-49A0-B569-5E841C409079}"/>
              </pc2:cmMkLst>
            </pc226:cmChg>
            <pc226:cmChg xmlns:pc226="http://schemas.microsoft.com/office/powerpoint/2022/06/main/command" chg="del">
              <pc226:chgData name="Maynara de Almeida Furquim" userId="cb2f8acd-f477-4704-9f46-ae480f16722a" providerId="ADAL" clId="{70F758C5-7186-1545-B307-0210AFE1B274}" dt="2025-02-27T09:27:09.752" v="0"/>
              <pc2:cmMkLst xmlns:pc2="http://schemas.microsoft.com/office/powerpoint/2019/9/main/command">
                <pc:docMk/>
                <pc:sldMk cId="4160560125" sldId="738"/>
                <pc2:cmMk id="{B72D67D1-A9EF-4033-AF70-120AF6CBE0D7}"/>
              </pc2:cmMkLst>
            </pc226:cmChg>
          </p:ext>
        </pc:extLst>
      </pc:sldChg>
      <pc:sldChg chg="del delCm">
        <pc:chgData name="Maynara de Almeida Furquim" userId="cb2f8acd-f477-4704-9f46-ae480f16722a" providerId="ADAL" clId="{70F758C5-7186-1545-B307-0210AFE1B274}" dt="2025-02-27T09:27:16.915" v="4" actId="2696"/>
        <pc:sldMkLst>
          <pc:docMk/>
          <pc:sldMk cId="1381520828" sldId="739"/>
        </pc:sldMkLst>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70F758C5-7186-1545-B307-0210AFE1B274}" dt="2025-02-27T09:27:09.752" v="0"/>
              <pc2:cmMkLst xmlns:pc2="http://schemas.microsoft.com/office/powerpoint/2019/9/main/command">
                <pc:docMk/>
                <pc:sldMk cId="1381520828" sldId="739"/>
                <pc2:cmMk id="{3BDD7839-E2CE-4BF6-89B7-51443E282C29}"/>
              </pc2:cmMkLst>
            </pc226:cmChg>
            <pc226:cmChg xmlns:pc226="http://schemas.microsoft.com/office/powerpoint/2022/06/main/command" chg="del">
              <pc226:chgData name="Maynara de Almeida Furquim" userId="cb2f8acd-f477-4704-9f46-ae480f16722a" providerId="ADAL" clId="{70F758C5-7186-1545-B307-0210AFE1B274}" dt="2025-02-27T09:27:09.752" v="0"/>
              <pc2:cmMkLst xmlns:pc2="http://schemas.microsoft.com/office/powerpoint/2019/9/main/command">
                <pc:docMk/>
                <pc:sldMk cId="1381520828" sldId="739"/>
                <pc2:cmMk id="{3D7F70C7-BBB5-45DD-B4E8-499FD616892F}"/>
              </pc2:cmMkLst>
            </pc226:cmChg>
          </p:ext>
        </pc:extLst>
      </pc:sldChg>
      <pc:sldChg chg="del">
        <pc:chgData name="Maynara de Almeida Furquim" userId="cb2f8acd-f477-4704-9f46-ae480f16722a" providerId="ADAL" clId="{70F758C5-7186-1545-B307-0210AFE1B274}" dt="2025-02-27T09:27:18.882" v="7" actId="2696"/>
        <pc:sldMkLst>
          <pc:docMk/>
          <pc:sldMk cId="2573214012" sldId="740"/>
        </pc:sldMkLst>
      </pc:sldChg>
      <pc:sldChg chg="del">
        <pc:chgData name="Maynara de Almeida Furquim" userId="cb2f8acd-f477-4704-9f46-ae480f16722a" providerId="ADAL" clId="{70F758C5-7186-1545-B307-0210AFE1B274}" dt="2025-02-27T09:27:19.812" v="8" actId="2696"/>
        <pc:sldMkLst>
          <pc:docMk/>
          <pc:sldMk cId="3183931834" sldId="741"/>
        </pc:sldMkLst>
      </pc:sldChg>
      <pc:sldChg chg="del">
        <pc:chgData name="Maynara de Almeida Furquim" userId="cb2f8acd-f477-4704-9f46-ae480f16722a" providerId="ADAL" clId="{70F758C5-7186-1545-B307-0210AFE1B274}" dt="2025-02-27T09:27:20.260" v="9" actId="2696"/>
        <pc:sldMkLst>
          <pc:docMk/>
          <pc:sldMk cId="3594585101" sldId="742"/>
        </pc:sldMkLst>
      </pc:sldChg>
      <pc:sldChg chg="del">
        <pc:chgData name="Maynara de Almeida Furquim" userId="cb2f8acd-f477-4704-9f46-ae480f16722a" providerId="ADAL" clId="{70F758C5-7186-1545-B307-0210AFE1B274}" dt="2025-02-27T09:27:21.195" v="10" actId="2696"/>
        <pc:sldMkLst>
          <pc:docMk/>
          <pc:sldMk cId="1769295409" sldId="743"/>
        </pc:sldMkLst>
      </pc:sldChg>
      <pc:sldChg chg="del">
        <pc:chgData name="Maynara de Almeida Furquim" userId="cb2f8acd-f477-4704-9f46-ae480f16722a" providerId="ADAL" clId="{70F758C5-7186-1545-B307-0210AFE1B274}" dt="2025-02-27T09:27:21.538" v="11" actId="2696"/>
        <pc:sldMkLst>
          <pc:docMk/>
          <pc:sldMk cId="700740959" sldId="744"/>
        </pc:sldMkLst>
      </pc:sldChg>
      <pc:sldChg chg="del">
        <pc:chgData name="Maynara de Almeida Furquim" userId="cb2f8acd-f477-4704-9f46-ae480f16722a" providerId="ADAL" clId="{70F758C5-7186-1545-B307-0210AFE1B274}" dt="2025-02-27T09:27:22.844" v="12" actId="2696"/>
        <pc:sldMkLst>
          <pc:docMk/>
          <pc:sldMk cId="931718571" sldId="745"/>
        </pc:sldMkLst>
      </pc:sldChg>
      <pc:sldChg chg="del">
        <pc:chgData name="Maynara de Almeida Furquim" userId="cb2f8acd-f477-4704-9f46-ae480f16722a" providerId="ADAL" clId="{70F758C5-7186-1545-B307-0210AFE1B274}" dt="2025-02-27T09:27:23.240" v="13" actId="2696"/>
        <pc:sldMkLst>
          <pc:docMk/>
          <pc:sldMk cId="4101047741" sldId="746"/>
        </pc:sldMkLst>
      </pc:sldChg>
      <pc:sldChg chg="del">
        <pc:chgData name="Maynara de Almeida Furquim" userId="cb2f8acd-f477-4704-9f46-ae480f16722a" providerId="ADAL" clId="{70F758C5-7186-1545-B307-0210AFE1B274}" dt="2025-02-27T09:27:23.645" v="14" actId="2696"/>
        <pc:sldMkLst>
          <pc:docMk/>
          <pc:sldMk cId="3850062831" sldId="747"/>
        </pc:sldMkLst>
      </pc:sldChg>
      <pc:sldChg chg="del">
        <pc:chgData name="Maynara de Almeida Furquim" userId="cb2f8acd-f477-4704-9f46-ae480f16722a" providerId="ADAL" clId="{70F758C5-7186-1545-B307-0210AFE1B274}" dt="2025-02-27T09:27:24.671" v="16" actId="2696"/>
        <pc:sldMkLst>
          <pc:docMk/>
          <pc:sldMk cId="1691645155" sldId="748"/>
        </pc:sldMkLst>
      </pc:sldChg>
      <pc:sldChg chg="del">
        <pc:chgData name="Maynara de Almeida Furquim" userId="cb2f8acd-f477-4704-9f46-ae480f16722a" providerId="ADAL" clId="{70F758C5-7186-1545-B307-0210AFE1B274}" dt="2025-02-27T09:27:26.513" v="17" actId="2696"/>
        <pc:sldMkLst>
          <pc:docMk/>
          <pc:sldMk cId="4158800658" sldId="749"/>
        </pc:sldMkLst>
      </pc:sldChg>
      <pc:sldChg chg="del">
        <pc:chgData name="Maynara de Almeida Furquim" userId="cb2f8acd-f477-4704-9f46-ae480f16722a" providerId="ADAL" clId="{70F758C5-7186-1545-B307-0210AFE1B274}" dt="2025-02-27T09:27:26.912" v="18" actId="2696"/>
        <pc:sldMkLst>
          <pc:docMk/>
          <pc:sldMk cId="3229783106" sldId="750"/>
        </pc:sldMkLst>
      </pc:sldChg>
      <pc:sldChg chg="del delCm">
        <pc:chgData name="Maynara de Almeida Furquim" userId="cb2f8acd-f477-4704-9f46-ae480f16722a" providerId="ADAL" clId="{70F758C5-7186-1545-B307-0210AFE1B274}" dt="2025-02-27T09:27:29.247" v="20" actId="2696"/>
        <pc:sldMkLst>
          <pc:docMk/>
          <pc:sldMk cId="198612782" sldId="751"/>
        </pc:sldMkLst>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70F758C5-7186-1545-B307-0210AFE1B274}" dt="2025-02-27T09:27:09.752" v="0"/>
              <pc2:cmMkLst xmlns:pc2="http://schemas.microsoft.com/office/powerpoint/2019/9/main/command">
                <pc:docMk/>
                <pc:sldMk cId="198612782" sldId="751"/>
                <pc2:cmMk id="{EE9031AE-8248-4989-AAD0-4C088436D606}"/>
              </pc2:cmMkLst>
            </pc226:cmChg>
          </p:ext>
        </pc:extLst>
      </pc:sldChg>
      <pc:sldChg chg="del">
        <pc:chgData name="Maynara de Almeida Furquim" userId="cb2f8acd-f477-4704-9f46-ae480f16722a" providerId="ADAL" clId="{70F758C5-7186-1545-B307-0210AFE1B274}" dt="2025-02-27T09:27:29.625" v="21" actId="2696"/>
        <pc:sldMkLst>
          <pc:docMk/>
          <pc:sldMk cId="2232584548" sldId="752"/>
        </pc:sldMkLst>
      </pc:sldChg>
      <pc:sldChg chg="del">
        <pc:chgData name="Maynara de Almeida Furquim" userId="cb2f8acd-f477-4704-9f46-ae480f16722a" providerId="ADAL" clId="{70F758C5-7186-1545-B307-0210AFE1B274}" dt="2025-02-27T09:27:30.569" v="22" actId="2696"/>
        <pc:sldMkLst>
          <pc:docMk/>
          <pc:sldMk cId="910261576" sldId="753"/>
        </pc:sldMkLst>
      </pc:sldChg>
      <pc:sldChg chg="del">
        <pc:chgData name="Maynara de Almeida Furquim" userId="cb2f8acd-f477-4704-9f46-ae480f16722a" providerId="ADAL" clId="{70F758C5-7186-1545-B307-0210AFE1B274}" dt="2025-02-27T09:27:31.305" v="23" actId="2696"/>
        <pc:sldMkLst>
          <pc:docMk/>
          <pc:sldMk cId="2349563486" sldId="754"/>
        </pc:sldMkLst>
      </pc:sldChg>
      <pc:sldChg chg="del">
        <pc:chgData name="Maynara de Almeida Furquim" userId="cb2f8acd-f477-4704-9f46-ae480f16722a" providerId="ADAL" clId="{70F758C5-7186-1545-B307-0210AFE1B274}" dt="2025-02-27T09:27:31.679" v="24" actId="2696"/>
        <pc:sldMkLst>
          <pc:docMk/>
          <pc:sldMk cId="1004643622" sldId="755"/>
        </pc:sldMkLst>
      </pc:sldChg>
      <pc:sldChg chg="del">
        <pc:chgData name="Maynara de Almeida Furquim" userId="cb2f8acd-f477-4704-9f46-ae480f16722a" providerId="ADAL" clId="{70F758C5-7186-1545-B307-0210AFE1B274}" dt="2025-02-27T09:27:32.517" v="25" actId="2696"/>
        <pc:sldMkLst>
          <pc:docMk/>
          <pc:sldMk cId="3439027153" sldId="756"/>
        </pc:sldMkLst>
      </pc:sldChg>
      <pc:sldChg chg="del">
        <pc:chgData name="Maynara de Almeida Furquim" userId="cb2f8acd-f477-4704-9f46-ae480f16722a" providerId="ADAL" clId="{70F758C5-7186-1545-B307-0210AFE1B274}" dt="2025-02-27T09:27:32.934" v="26" actId="2696"/>
        <pc:sldMkLst>
          <pc:docMk/>
          <pc:sldMk cId="2198267833" sldId="757"/>
        </pc:sldMkLst>
      </pc:sldChg>
      <pc:sldChg chg="del">
        <pc:chgData name="Maynara de Almeida Furquim" userId="cb2f8acd-f477-4704-9f46-ae480f16722a" providerId="ADAL" clId="{70F758C5-7186-1545-B307-0210AFE1B274}" dt="2025-02-27T09:27:34.213" v="27" actId="2696"/>
        <pc:sldMkLst>
          <pc:docMk/>
          <pc:sldMk cId="1972588333" sldId="758"/>
        </pc:sldMkLst>
      </pc:sldChg>
      <pc:sldMasterChg chg="delSldLayout modSldLayout">
        <pc:chgData name="Maynara de Almeida Furquim" userId="cb2f8acd-f477-4704-9f46-ae480f16722a" providerId="ADAL" clId="{70F758C5-7186-1545-B307-0210AFE1B274}" dt="2025-02-27T09:27:51.853" v="28"/>
        <pc:sldMasterMkLst>
          <pc:docMk/>
          <pc:sldMasterMk cId="2333879095" sldId="2147483738"/>
        </pc:sldMasterMkLst>
        <pc:sldLayoutChg chg="addSp modSp">
          <pc:chgData name="Maynara de Almeida Furquim" userId="cb2f8acd-f477-4704-9f46-ae480f16722a" providerId="ADAL" clId="{70F758C5-7186-1545-B307-0210AFE1B274}" dt="2025-02-27T09:27:51.853" v="28"/>
          <pc:sldLayoutMkLst>
            <pc:docMk/>
            <pc:sldMasterMk cId="2333879095" sldId="2147483738"/>
            <pc:sldLayoutMk cId="2387541720" sldId="2147483806"/>
          </pc:sldLayoutMkLst>
        </pc:sldLayoutChg>
        <pc:sldLayoutChg chg="del">
          <pc:chgData name="Maynara de Almeida Furquim" userId="cb2f8acd-f477-4704-9f46-ae480f16722a" providerId="ADAL" clId="{70F758C5-7186-1545-B307-0210AFE1B274}" dt="2025-02-27T09:27:34.213" v="27" actId="2696"/>
          <pc:sldLayoutMkLst>
            <pc:docMk/>
            <pc:sldMasterMk cId="2333879095" sldId="2147483738"/>
            <pc:sldLayoutMk cId="1137417525" sldId="2147483807"/>
          </pc:sldLayoutMkLst>
        </pc:sldLayoutChg>
      </pc:sldMasterChg>
    </pc:docChg>
  </pc:docChgLst>
  <pc:docChgLst>
    <pc:chgData name="Maynara de Almeida Furquim" userId="S::md064157@fh-muenster.de::cb2f8acd-f477-4704-9f46-ae480f16722a" providerId="AD" clId="Web-{54DF975D-6554-4785-B1F7-A021EADDB74B}"/>
    <pc:docChg chg="addSld delSld modSld">
      <pc:chgData name="Maynara de Almeida Furquim" userId="S::md064157@fh-muenster.de::cb2f8acd-f477-4704-9f46-ae480f16722a" providerId="AD" clId="Web-{54DF975D-6554-4785-B1F7-A021EADDB74B}" dt="2025-03-01T13:37:11.039" v="24" actId="20577"/>
      <pc:docMkLst>
        <pc:docMk/>
      </pc:docMkLst>
      <pc:sldChg chg="modSp">
        <pc:chgData name="Maynara de Almeida Furquim" userId="S::md064157@fh-muenster.de::cb2f8acd-f477-4704-9f46-ae480f16722a" providerId="AD" clId="Web-{54DF975D-6554-4785-B1F7-A021EADDB74B}" dt="2025-03-01T13:37:11.039" v="24" actId="20577"/>
        <pc:sldMkLst>
          <pc:docMk/>
          <pc:sldMk cId="1004643622" sldId="718"/>
        </pc:sldMkLst>
      </pc:sldChg>
      <pc:sldChg chg="addSp delSp modSp">
        <pc:chgData name="Maynara de Almeida Furquim" userId="S::md064157@fh-muenster.de::cb2f8acd-f477-4704-9f46-ae480f16722a" providerId="AD" clId="Web-{54DF975D-6554-4785-B1F7-A021EADDB74B}" dt="2025-03-01T13:28:01.105" v="11"/>
        <pc:sldMkLst>
          <pc:docMk/>
          <pc:sldMk cId="4212282578" sldId="740"/>
        </pc:sldMkLst>
      </pc:sldChg>
      <pc:sldChg chg="del">
        <pc:chgData name="Maynara de Almeida Furquim" userId="S::md064157@fh-muenster.de::cb2f8acd-f477-4704-9f46-ae480f16722a" providerId="AD" clId="Web-{54DF975D-6554-4785-B1F7-A021EADDB74B}" dt="2025-03-01T13:28:39.966" v="17"/>
        <pc:sldMkLst>
          <pc:docMk/>
          <pc:sldMk cId="2349563486" sldId="741"/>
        </pc:sldMkLst>
      </pc:sldChg>
      <pc:sldChg chg="modSp add">
        <pc:chgData name="Maynara de Almeida Furquim" userId="S::md064157@fh-muenster.de::cb2f8acd-f477-4704-9f46-ae480f16722a" providerId="AD" clId="Web-{54DF975D-6554-4785-B1F7-A021EADDB74B}" dt="2025-03-01T13:28:36.247" v="16" actId="20577"/>
        <pc:sldMkLst>
          <pc:docMk/>
          <pc:sldMk cId="2978796420" sldId="771"/>
        </pc:sldMkLst>
      </pc:sldChg>
    </pc:docChg>
  </pc:docChgLst>
  <pc:docChgLst>
    <pc:chgData name="Paula Schüppenhauer" userId="53231c67-f842-40ae-9d40-eec1b0ea5f50" providerId="ADAL" clId="{5B17CD2B-4D54-4295-8C88-59DC6704F3DA}"/>
    <pc:docChg chg="undo redo custSel modSld modMainMaster">
      <pc:chgData name="Paula Schüppenhauer" userId="53231c67-f842-40ae-9d40-eec1b0ea5f50" providerId="ADAL" clId="{5B17CD2B-4D54-4295-8C88-59DC6704F3DA}" dt="2025-08-22T12:15:29.768" v="7778" actId="5793"/>
      <pc:docMkLst>
        <pc:docMk/>
      </pc:docMkLst>
      <pc:sldChg chg="modSp mod">
        <pc:chgData name="Paula Schüppenhauer" userId="53231c67-f842-40ae-9d40-eec1b0ea5f50" providerId="ADAL" clId="{5B17CD2B-4D54-4295-8C88-59DC6704F3DA}" dt="2025-08-22T11:13:51.336" v="5818" actId="20577"/>
        <pc:sldMkLst>
          <pc:docMk/>
          <pc:sldMk cId="2580362366" sldId="716"/>
        </pc:sldMkLst>
        <pc:spChg chg="mod">
          <ac:chgData name="Paula Schüppenhauer" userId="53231c67-f842-40ae-9d40-eec1b0ea5f50" providerId="ADAL" clId="{5B17CD2B-4D54-4295-8C88-59DC6704F3DA}" dt="2025-08-22T11:13:51.336" v="5818" actId="20577"/>
          <ac:spMkLst>
            <pc:docMk/>
            <pc:sldMk cId="2580362366" sldId="716"/>
            <ac:spMk id="10" creationId="{170725D7-61E1-AE59-E4DE-4A18AC0A45AB}"/>
          </ac:spMkLst>
        </pc:spChg>
        <pc:spChg chg="mod">
          <ac:chgData name="Paula Schüppenhauer" userId="53231c67-f842-40ae-9d40-eec1b0ea5f50" providerId="ADAL" clId="{5B17CD2B-4D54-4295-8C88-59DC6704F3DA}" dt="2025-08-18T14:55:08.786" v="29"/>
          <ac:spMkLst>
            <pc:docMk/>
            <pc:sldMk cId="2580362366" sldId="716"/>
            <ac:spMk id="16" creationId="{2A7ADF3F-E517-5EF9-23A8-AE0AF6E7D201}"/>
          </ac:spMkLst>
        </pc:spChg>
        <pc:grpChg chg="mod">
          <ac:chgData name="Paula Schüppenhauer" userId="53231c67-f842-40ae-9d40-eec1b0ea5f50" providerId="ADAL" clId="{5B17CD2B-4D54-4295-8C88-59DC6704F3DA}" dt="2025-08-18T15:12:10.703" v="860" actId="12788"/>
          <ac:grpSpMkLst>
            <pc:docMk/>
            <pc:sldMk cId="2580362366" sldId="716"/>
            <ac:grpSpMk id="20" creationId="{7DB3C017-0177-FBE2-FC3A-2B506D3E1A46}"/>
          </ac:grpSpMkLst>
        </pc:grpChg>
      </pc:sldChg>
      <pc:sldChg chg="modSp mod">
        <pc:chgData name="Paula Schüppenhauer" userId="53231c67-f842-40ae-9d40-eec1b0ea5f50" providerId="ADAL" clId="{5B17CD2B-4D54-4295-8C88-59DC6704F3DA}" dt="2025-08-18T17:28:10.302" v="5348" actId="1035"/>
        <pc:sldMkLst>
          <pc:docMk/>
          <pc:sldMk cId="1004643622" sldId="718"/>
        </pc:sldMkLst>
        <pc:spChg chg="mod">
          <ac:chgData name="Paula Schüppenhauer" userId="53231c67-f842-40ae-9d40-eec1b0ea5f50" providerId="ADAL" clId="{5B17CD2B-4D54-4295-8C88-59DC6704F3DA}" dt="2025-08-18T17:28:03.600" v="5305"/>
          <ac:spMkLst>
            <pc:docMk/>
            <pc:sldMk cId="1004643622" sldId="718"/>
            <ac:spMk id="6" creationId="{3A8E01E9-9537-959C-DB10-31D7FAA302F3}"/>
          </ac:spMkLst>
        </pc:spChg>
        <pc:spChg chg="mod">
          <ac:chgData name="Paula Schüppenhauer" userId="53231c67-f842-40ae-9d40-eec1b0ea5f50" providerId="ADAL" clId="{5B17CD2B-4D54-4295-8C88-59DC6704F3DA}" dt="2025-08-18T14:57:13.884" v="42"/>
          <ac:spMkLst>
            <pc:docMk/>
            <pc:sldMk cId="1004643622" sldId="718"/>
            <ac:spMk id="16" creationId="{E55C7019-2620-660F-0687-D5B76F9CF66E}"/>
          </ac:spMkLst>
        </pc:spChg>
        <pc:picChg chg="mod">
          <ac:chgData name="Paula Schüppenhauer" userId="53231c67-f842-40ae-9d40-eec1b0ea5f50" providerId="ADAL" clId="{5B17CD2B-4D54-4295-8C88-59DC6704F3DA}" dt="2025-08-18T17:27:39.790" v="5287" actId="1035"/>
          <ac:picMkLst>
            <pc:docMk/>
            <pc:sldMk cId="1004643622" sldId="718"/>
            <ac:picMk id="15" creationId="{3733129C-ADAA-167E-623E-AE0638FFF018}"/>
          </ac:picMkLst>
        </pc:picChg>
        <pc:picChg chg="mod">
          <ac:chgData name="Paula Schüppenhauer" userId="53231c67-f842-40ae-9d40-eec1b0ea5f50" providerId="ADAL" clId="{5B17CD2B-4D54-4295-8C88-59DC6704F3DA}" dt="2025-08-18T17:27:47.256" v="5302" actId="1035"/>
          <ac:picMkLst>
            <pc:docMk/>
            <pc:sldMk cId="1004643622" sldId="718"/>
            <ac:picMk id="18" creationId="{7A1A74DE-92C1-A7BC-A259-B2D2F9463B90}"/>
          </ac:picMkLst>
        </pc:picChg>
        <pc:picChg chg="mod">
          <ac:chgData name="Paula Schüppenhauer" userId="53231c67-f842-40ae-9d40-eec1b0ea5f50" providerId="ADAL" clId="{5B17CD2B-4D54-4295-8C88-59DC6704F3DA}" dt="2025-08-18T17:28:08.032" v="5326" actId="1035"/>
          <ac:picMkLst>
            <pc:docMk/>
            <pc:sldMk cId="1004643622" sldId="718"/>
            <ac:picMk id="20" creationId="{1F650E91-66FF-E2B7-34B1-B0EFC9C385C4}"/>
          </ac:picMkLst>
        </pc:picChg>
        <pc:picChg chg="mod">
          <ac:chgData name="Paula Schüppenhauer" userId="53231c67-f842-40ae-9d40-eec1b0ea5f50" providerId="ADAL" clId="{5B17CD2B-4D54-4295-8C88-59DC6704F3DA}" dt="2025-08-18T17:28:10.302" v="5348" actId="1035"/>
          <ac:picMkLst>
            <pc:docMk/>
            <pc:sldMk cId="1004643622" sldId="718"/>
            <ac:picMk id="22" creationId="{2BF346D4-5A06-E3C5-3046-63C193CF8D59}"/>
          </ac:picMkLst>
        </pc:picChg>
      </pc:sldChg>
      <pc:sldChg chg="modSp">
        <pc:chgData name="Paula Schüppenhauer" userId="53231c67-f842-40ae-9d40-eec1b0ea5f50" providerId="ADAL" clId="{5B17CD2B-4D54-4295-8C88-59DC6704F3DA}" dt="2025-08-18T11:38:58.599" v="26"/>
        <pc:sldMkLst>
          <pc:docMk/>
          <pc:sldMk cId="25038074" sldId="725"/>
        </pc:sldMkLst>
        <pc:spChg chg="mod">
          <ac:chgData name="Paula Schüppenhauer" userId="53231c67-f842-40ae-9d40-eec1b0ea5f50" providerId="ADAL" clId="{5B17CD2B-4D54-4295-8C88-59DC6704F3DA}" dt="2025-08-18T11:38:58.599" v="26"/>
          <ac:spMkLst>
            <pc:docMk/>
            <pc:sldMk cId="25038074" sldId="725"/>
            <ac:spMk id="2" creationId="{30B8BE4A-1222-62A3-5BBA-6700B8700C7B}"/>
          </ac:spMkLst>
        </pc:spChg>
      </pc:sldChg>
      <pc:sldChg chg="modSp">
        <pc:chgData name="Paula Schüppenhauer" userId="53231c67-f842-40ae-9d40-eec1b0ea5f50" providerId="ADAL" clId="{5B17CD2B-4D54-4295-8C88-59DC6704F3DA}" dt="2025-08-18T11:38:58.599" v="26"/>
        <pc:sldMkLst>
          <pc:docMk/>
          <pc:sldMk cId="2985895111" sldId="727"/>
        </pc:sldMkLst>
        <pc:spChg chg="mod">
          <ac:chgData name="Paula Schüppenhauer" userId="53231c67-f842-40ae-9d40-eec1b0ea5f50" providerId="ADAL" clId="{5B17CD2B-4D54-4295-8C88-59DC6704F3DA}" dt="2025-08-18T11:38:58.599" v="26"/>
          <ac:spMkLst>
            <pc:docMk/>
            <pc:sldMk cId="2985895111" sldId="727"/>
            <ac:spMk id="2" creationId="{30B8BE4A-1222-62A3-5BBA-6700B8700C7B}"/>
          </ac:spMkLst>
        </pc:spChg>
      </pc:sldChg>
      <pc:sldChg chg="modSp">
        <pc:chgData name="Paula Schüppenhauer" userId="53231c67-f842-40ae-9d40-eec1b0ea5f50" providerId="ADAL" clId="{5B17CD2B-4D54-4295-8C88-59DC6704F3DA}" dt="2025-08-18T11:38:58.599" v="26"/>
        <pc:sldMkLst>
          <pc:docMk/>
          <pc:sldMk cId="592733342" sldId="729"/>
        </pc:sldMkLst>
        <pc:spChg chg="mod">
          <ac:chgData name="Paula Schüppenhauer" userId="53231c67-f842-40ae-9d40-eec1b0ea5f50" providerId="ADAL" clId="{5B17CD2B-4D54-4295-8C88-59DC6704F3DA}" dt="2025-08-18T11:38:58.599" v="26"/>
          <ac:spMkLst>
            <pc:docMk/>
            <pc:sldMk cId="592733342" sldId="729"/>
            <ac:spMk id="2" creationId="{30B8BE4A-1222-62A3-5BBA-6700B8700C7B}"/>
          </ac:spMkLst>
        </pc:spChg>
      </pc:sldChg>
      <pc:sldChg chg="modSp mod">
        <pc:chgData name="Paula Schüppenhauer" userId="53231c67-f842-40ae-9d40-eec1b0ea5f50" providerId="ADAL" clId="{5B17CD2B-4D54-4295-8C88-59DC6704F3DA}" dt="2025-08-18T11:38:51.292" v="25" actId="14100"/>
        <pc:sldMkLst>
          <pc:docMk/>
          <pc:sldMk cId="1701862560" sldId="731"/>
        </pc:sldMkLst>
        <pc:spChg chg="mod">
          <ac:chgData name="Paula Schüppenhauer" userId="53231c67-f842-40ae-9d40-eec1b0ea5f50" providerId="ADAL" clId="{5B17CD2B-4D54-4295-8C88-59DC6704F3DA}" dt="2025-08-18T11:38:47.695" v="24" actId="20577"/>
          <ac:spMkLst>
            <pc:docMk/>
            <pc:sldMk cId="1701862560" sldId="731"/>
            <ac:spMk id="3" creationId="{305787AE-B110-BD07-B5CF-61840A6B3015}"/>
          </ac:spMkLst>
        </pc:spChg>
        <pc:spChg chg="mod">
          <ac:chgData name="Paula Schüppenhauer" userId="53231c67-f842-40ae-9d40-eec1b0ea5f50" providerId="ADAL" clId="{5B17CD2B-4D54-4295-8C88-59DC6704F3DA}" dt="2025-08-18T11:38:45.381" v="23" actId="6549"/>
          <ac:spMkLst>
            <pc:docMk/>
            <pc:sldMk cId="1701862560" sldId="731"/>
            <ac:spMk id="4" creationId="{4C701DF7-13EB-CE04-EA6D-D6075B69D354}"/>
          </ac:spMkLst>
        </pc:spChg>
        <pc:spChg chg="mod">
          <ac:chgData name="Paula Schüppenhauer" userId="53231c67-f842-40ae-9d40-eec1b0ea5f50" providerId="ADAL" clId="{5B17CD2B-4D54-4295-8C88-59DC6704F3DA}" dt="2025-08-18T11:38:51.292" v="25" actId="14100"/>
          <ac:spMkLst>
            <pc:docMk/>
            <pc:sldMk cId="1701862560" sldId="731"/>
            <ac:spMk id="77" creationId="{A3B76104-2175-F77B-46C1-46E06BCE9041}"/>
          </ac:spMkLst>
        </pc:spChg>
      </pc:sldChg>
      <pc:sldChg chg="modSp">
        <pc:chgData name="Paula Schüppenhauer" userId="53231c67-f842-40ae-9d40-eec1b0ea5f50" providerId="ADAL" clId="{5B17CD2B-4D54-4295-8C88-59DC6704F3DA}" dt="2025-08-18T11:38:58.599" v="26"/>
        <pc:sldMkLst>
          <pc:docMk/>
          <pc:sldMk cId="1330445292" sldId="732"/>
        </pc:sldMkLst>
        <pc:spChg chg="mod">
          <ac:chgData name="Paula Schüppenhauer" userId="53231c67-f842-40ae-9d40-eec1b0ea5f50" providerId="ADAL" clId="{5B17CD2B-4D54-4295-8C88-59DC6704F3DA}" dt="2025-08-18T11:38:58.599" v="26"/>
          <ac:spMkLst>
            <pc:docMk/>
            <pc:sldMk cId="1330445292" sldId="732"/>
            <ac:spMk id="2" creationId="{30B8BE4A-1222-62A3-5BBA-6700B8700C7B}"/>
          </ac:spMkLst>
        </pc:spChg>
      </pc:sldChg>
      <pc:sldChg chg="modSp">
        <pc:chgData name="Paula Schüppenhauer" userId="53231c67-f842-40ae-9d40-eec1b0ea5f50" providerId="ADAL" clId="{5B17CD2B-4D54-4295-8C88-59DC6704F3DA}" dt="2025-08-18T11:38:58.599" v="26"/>
        <pc:sldMkLst>
          <pc:docMk/>
          <pc:sldMk cId="3607376319" sldId="733"/>
        </pc:sldMkLst>
        <pc:spChg chg="mod">
          <ac:chgData name="Paula Schüppenhauer" userId="53231c67-f842-40ae-9d40-eec1b0ea5f50" providerId="ADAL" clId="{5B17CD2B-4D54-4295-8C88-59DC6704F3DA}" dt="2025-08-18T11:38:58.599" v="26"/>
          <ac:spMkLst>
            <pc:docMk/>
            <pc:sldMk cId="3607376319" sldId="733"/>
            <ac:spMk id="2" creationId="{30B8BE4A-1222-62A3-5BBA-6700B8700C7B}"/>
          </ac:spMkLst>
        </pc:spChg>
      </pc:sldChg>
      <pc:sldChg chg="modSp">
        <pc:chgData name="Paula Schüppenhauer" userId="53231c67-f842-40ae-9d40-eec1b0ea5f50" providerId="ADAL" clId="{5B17CD2B-4D54-4295-8C88-59DC6704F3DA}" dt="2025-08-18T11:38:58.599" v="26"/>
        <pc:sldMkLst>
          <pc:docMk/>
          <pc:sldMk cId="439353689" sldId="734"/>
        </pc:sldMkLst>
        <pc:spChg chg="mod">
          <ac:chgData name="Paula Schüppenhauer" userId="53231c67-f842-40ae-9d40-eec1b0ea5f50" providerId="ADAL" clId="{5B17CD2B-4D54-4295-8C88-59DC6704F3DA}" dt="2025-08-18T11:38:58.599" v="26"/>
          <ac:spMkLst>
            <pc:docMk/>
            <pc:sldMk cId="439353689" sldId="734"/>
            <ac:spMk id="2" creationId="{30B8BE4A-1222-62A3-5BBA-6700B8700C7B}"/>
          </ac:spMkLst>
        </pc:spChg>
      </pc:sldChg>
      <pc:sldChg chg="modSp">
        <pc:chgData name="Paula Schüppenhauer" userId="53231c67-f842-40ae-9d40-eec1b0ea5f50" providerId="ADAL" clId="{5B17CD2B-4D54-4295-8C88-59DC6704F3DA}" dt="2025-08-18T11:38:58.599" v="26"/>
        <pc:sldMkLst>
          <pc:docMk/>
          <pc:sldMk cId="1936176184" sldId="735"/>
        </pc:sldMkLst>
        <pc:spChg chg="mod">
          <ac:chgData name="Paula Schüppenhauer" userId="53231c67-f842-40ae-9d40-eec1b0ea5f50" providerId="ADAL" clId="{5B17CD2B-4D54-4295-8C88-59DC6704F3DA}" dt="2025-08-18T11:38:58.599" v="26"/>
          <ac:spMkLst>
            <pc:docMk/>
            <pc:sldMk cId="1936176184" sldId="735"/>
            <ac:spMk id="2" creationId="{30B8BE4A-1222-62A3-5BBA-6700B8700C7B}"/>
          </ac:spMkLst>
        </pc:spChg>
      </pc:sldChg>
      <pc:sldChg chg="modSp">
        <pc:chgData name="Paula Schüppenhauer" userId="53231c67-f842-40ae-9d40-eec1b0ea5f50" providerId="ADAL" clId="{5B17CD2B-4D54-4295-8C88-59DC6704F3DA}" dt="2025-08-18T11:38:58.599" v="26"/>
        <pc:sldMkLst>
          <pc:docMk/>
          <pc:sldMk cId="2748209255" sldId="736"/>
        </pc:sldMkLst>
        <pc:spChg chg="mod">
          <ac:chgData name="Paula Schüppenhauer" userId="53231c67-f842-40ae-9d40-eec1b0ea5f50" providerId="ADAL" clId="{5B17CD2B-4D54-4295-8C88-59DC6704F3DA}" dt="2025-08-18T11:38:58.599" v="26"/>
          <ac:spMkLst>
            <pc:docMk/>
            <pc:sldMk cId="2748209255" sldId="736"/>
            <ac:spMk id="2" creationId="{30B8BE4A-1222-62A3-5BBA-6700B8700C7B}"/>
          </ac:spMkLst>
        </pc:spChg>
      </pc:sldChg>
      <pc:sldChg chg="modSp">
        <pc:chgData name="Paula Schüppenhauer" userId="53231c67-f842-40ae-9d40-eec1b0ea5f50" providerId="ADAL" clId="{5B17CD2B-4D54-4295-8C88-59DC6704F3DA}" dt="2025-08-18T11:38:58.599" v="26"/>
        <pc:sldMkLst>
          <pc:docMk/>
          <pc:sldMk cId="3521853891" sldId="737"/>
        </pc:sldMkLst>
        <pc:spChg chg="mod">
          <ac:chgData name="Paula Schüppenhauer" userId="53231c67-f842-40ae-9d40-eec1b0ea5f50" providerId="ADAL" clId="{5B17CD2B-4D54-4295-8C88-59DC6704F3DA}" dt="2025-08-18T11:38:58.599" v="26"/>
          <ac:spMkLst>
            <pc:docMk/>
            <pc:sldMk cId="3521853891" sldId="737"/>
            <ac:spMk id="2" creationId="{30B8BE4A-1222-62A3-5BBA-6700B8700C7B}"/>
          </ac:spMkLst>
        </pc:spChg>
      </pc:sldChg>
      <pc:sldChg chg="addSp modSp mod modCm">
        <pc:chgData name="Paula Schüppenhauer" userId="53231c67-f842-40ae-9d40-eec1b0ea5f50" providerId="ADAL" clId="{5B17CD2B-4D54-4295-8C88-59DC6704F3DA}" dt="2025-08-18T17:32:11.803" v="5482" actId="1036"/>
        <pc:sldMkLst>
          <pc:docMk/>
          <pc:sldMk cId="2084586475" sldId="738"/>
        </pc:sldMkLst>
        <pc:spChg chg="mod">
          <ac:chgData name="Paula Schüppenhauer" userId="53231c67-f842-40ae-9d40-eec1b0ea5f50" providerId="ADAL" clId="{5B17CD2B-4D54-4295-8C88-59DC6704F3DA}" dt="2025-08-18T17:32:11.803" v="5482" actId="1036"/>
          <ac:spMkLst>
            <pc:docMk/>
            <pc:sldMk cId="2084586475" sldId="738"/>
            <ac:spMk id="3" creationId="{5C38590C-0BB0-0A4F-E33D-44C55511E4AB}"/>
          </ac:spMkLst>
        </pc:spChg>
        <pc:spChg chg="mod">
          <ac:chgData name="Paula Schüppenhauer" userId="53231c67-f842-40ae-9d40-eec1b0ea5f50" providerId="ADAL" clId="{5B17CD2B-4D54-4295-8C88-59DC6704F3DA}" dt="2025-08-18T15:27:22.980" v="1367" actId="20577"/>
          <ac:spMkLst>
            <pc:docMk/>
            <pc:sldMk cId="2084586475" sldId="738"/>
            <ac:spMk id="6" creationId="{83334D0C-38C0-8321-75B5-54FAF2DD03D2}"/>
          </ac:spMkLst>
        </pc:spChg>
        <pc:spChg chg="mod">
          <ac:chgData name="Paula Schüppenhauer" userId="53231c67-f842-40ae-9d40-eec1b0ea5f50" providerId="ADAL" clId="{5B17CD2B-4D54-4295-8C88-59DC6704F3DA}" dt="2025-08-18T14:57:31.548" v="43"/>
          <ac:spMkLst>
            <pc:docMk/>
            <pc:sldMk cId="2084586475" sldId="738"/>
            <ac:spMk id="16" creationId="{2A7ADF3F-E517-5EF9-23A8-AE0AF6E7D201}"/>
          </ac:spMkLst>
        </pc:spChg>
        <pc:graphicFrameChg chg="mod modGraphic">
          <ac:chgData name="Paula Schüppenhauer" userId="53231c67-f842-40ae-9d40-eec1b0ea5f50" providerId="ADAL" clId="{5B17CD2B-4D54-4295-8C88-59DC6704F3DA}" dt="2025-08-18T17:32:08.156" v="5469" actId="14100"/>
          <ac:graphicFrameMkLst>
            <pc:docMk/>
            <pc:sldMk cId="2084586475" sldId="738"/>
            <ac:graphicFrameMk id="2" creationId="{2AADE1CD-3455-93B7-375A-AB3F3FE86AF7}"/>
          </ac:graphicFrameMkLst>
        </pc:graphicFrameChg>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5B17CD2B-4D54-4295-8C88-59DC6704F3DA}" dt="2025-08-18T15:27:22.980" v="1367" actId="20577"/>
              <pc2:cmMkLst xmlns:pc2="http://schemas.microsoft.com/office/powerpoint/2019/9/main/command">
                <pc:docMk/>
                <pc:sldMk cId="2084586475" sldId="738"/>
                <pc2:cmMk id="{96B3F967-123F-3845-B5CC-E1DE22CFDBE9}"/>
              </pc2:cmMkLst>
            </pc226:cmChg>
          </p:ext>
        </pc:extLst>
      </pc:sldChg>
      <pc:sldChg chg="modSp mod">
        <pc:chgData name="Paula Schüppenhauer" userId="53231c67-f842-40ae-9d40-eec1b0ea5f50" providerId="ADAL" clId="{5B17CD2B-4D54-4295-8C88-59DC6704F3DA}" dt="2025-08-18T17:17:53.298" v="4545" actId="14100"/>
        <pc:sldMkLst>
          <pc:docMk/>
          <pc:sldMk cId="2232584548" sldId="743"/>
        </pc:sldMkLst>
        <pc:spChg chg="mod">
          <ac:chgData name="Paula Schüppenhauer" userId="53231c67-f842-40ae-9d40-eec1b0ea5f50" providerId="ADAL" clId="{5B17CD2B-4D54-4295-8C88-59DC6704F3DA}" dt="2025-08-18T17:16:53.239" v="4532"/>
          <ac:spMkLst>
            <pc:docMk/>
            <pc:sldMk cId="2232584548" sldId="743"/>
            <ac:spMk id="6" creationId="{7C93ED3C-74CD-D212-12BB-F318CE9111CB}"/>
          </ac:spMkLst>
        </pc:spChg>
        <pc:spChg chg="mod">
          <ac:chgData name="Paula Schüppenhauer" userId="53231c67-f842-40ae-9d40-eec1b0ea5f50" providerId="ADAL" clId="{5B17CD2B-4D54-4295-8C88-59DC6704F3DA}" dt="2025-08-18T17:17:40.448" v="4544" actId="20577"/>
          <ac:spMkLst>
            <pc:docMk/>
            <pc:sldMk cId="2232584548" sldId="743"/>
            <ac:spMk id="11" creationId="{784F7A14-FAEE-B5FC-1AC1-25FB62A5D55F}"/>
          </ac:spMkLst>
        </pc:spChg>
        <pc:spChg chg="mod">
          <ac:chgData name="Paula Schüppenhauer" userId="53231c67-f842-40ae-9d40-eec1b0ea5f50" providerId="ADAL" clId="{5B17CD2B-4D54-4295-8C88-59DC6704F3DA}" dt="2025-08-18T14:56:59.093" v="41"/>
          <ac:spMkLst>
            <pc:docMk/>
            <pc:sldMk cId="2232584548" sldId="743"/>
            <ac:spMk id="16" creationId="{6ADB42B6-A29A-416F-DA99-B19096D97517}"/>
          </ac:spMkLst>
        </pc:spChg>
        <pc:picChg chg="mod">
          <ac:chgData name="Paula Schüppenhauer" userId="53231c67-f842-40ae-9d40-eec1b0ea5f50" providerId="ADAL" clId="{5B17CD2B-4D54-4295-8C88-59DC6704F3DA}" dt="2025-08-18T17:16:19.373" v="4509" actId="1036"/>
          <ac:picMkLst>
            <pc:docMk/>
            <pc:sldMk cId="2232584548" sldId="743"/>
            <ac:picMk id="8" creationId="{FC974072-A38B-A4C2-B436-660AAA96E010}"/>
          </ac:picMkLst>
        </pc:picChg>
        <pc:picChg chg="mod">
          <ac:chgData name="Paula Schüppenhauer" userId="53231c67-f842-40ae-9d40-eec1b0ea5f50" providerId="ADAL" clId="{5B17CD2B-4D54-4295-8C88-59DC6704F3DA}" dt="2025-08-18T17:17:53.298" v="4545" actId="14100"/>
          <ac:picMkLst>
            <pc:docMk/>
            <pc:sldMk cId="2232584548" sldId="743"/>
            <ac:picMk id="10" creationId="{46841BF4-7254-0320-263A-C5F5D4815654}"/>
          </ac:picMkLst>
        </pc:picChg>
        <pc:picChg chg="mod">
          <ac:chgData name="Paula Schüppenhauer" userId="53231c67-f842-40ae-9d40-eec1b0ea5f50" providerId="ADAL" clId="{5B17CD2B-4D54-4295-8C88-59DC6704F3DA}" dt="2025-08-18T17:16:56.862" v="4533" actId="1076"/>
          <ac:picMkLst>
            <pc:docMk/>
            <pc:sldMk cId="2232584548" sldId="743"/>
            <ac:picMk id="13" creationId="{18876F97-E683-B269-347B-0C3E5BBCDCE1}"/>
          </ac:picMkLst>
        </pc:picChg>
      </pc:sldChg>
      <pc:sldChg chg="modSp mod">
        <pc:chgData name="Paula Schüppenhauer" userId="53231c67-f842-40ae-9d40-eec1b0ea5f50" providerId="ADAL" clId="{5B17CD2B-4D54-4295-8C88-59DC6704F3DA}" dt="2025-08-22T11:53:11.146" v="7681" actId="20577"/>
        <pc:sldMkLst>
          <pc:docMk/>
          <pc:sldMk cId="1616875370" sldId="744"/>
        </pc:sldMkLst>
        <pc:spChg chg="mod">
          <ac:chgData name="Paula Schüppenhauer" userId="53231c67-f842-40ae-9d40-eec1b0ea5f50" providerId="ADAL" clId="{5B17CD2B-4D54-4295-8C88-59DC6704F3DA}" dt="2025-08-22T11:53:11.146" v="7681" actId="20577"/>
          <ac:spMkLst>
            <pc:docMk/>
            <pc:sldMk cId="1616875370" sldId="744"/>
            <ac:spMk id="6" creationId="{C81A0204-E9FD-0254-D895-CACE90951475}"/>
          </ac:spMkLst>
        </pc:spChg>
        <pc:spChg chg="mod">
          <ac:chgData name="Paula Schüppenhauer" userId="53231c67-f842-40ae-9d40-eec1b0ea5f50" providerId="ADAL" clId="{5B17CD2B-4D54-4295-8C88-59DC6704F3DA}" dt="2025-08-18T14:56:59.093" v="41"/>
          <ac:spMkLst>
            <pc:docMk/>
            <pc:sldMk cId="1616875370" sldId="744"/>
            <ac:spMk id="16" creationId="{6749F73E-F872-50E4-CD60-1216F6573ADC}"/>
          </ac:spMkLst>
        </pc:spChg>
      </pc:sldChg>
      <pc:sldChg chg="modSp mod">
        <pc:chgData name="Paula Schüppenhauer" userId="53231c67-f842-40ae-9d40-eec1b0ea5f50" providerId="ADAL" clId="{5B17CD2B-4D54-4295-8C88-59DC6704F3DA}" dt="2025-08-22T11:45:39.369" v="7493" actId="20577"/>
        <pc:sldMkLst>
          <pc:docMk/>
          <pc:sldMk cId="1904319470" sldId="745"/>
        </pc:sldMkLst>
        <pc:spChg chg="mod">
          <ac:chgData name="Paula Schüppenhauer" userId="53231c67-f842-40ae-9d40-eec1b0ea5f50" providerId="ADAL" clId="{5B17CD2B-4D54-4295-8C88-59DC6704F3DA}" dt="2025-08-22T11:43:01.779" v="6940" actId="6549"/>
          <ac:spMkLst>
            <pc:docMk/>
            <pc:sldMk cId="1904319470" sldId="745"/>
            <ac:spMk id="5" creationId="{09A007FC-5607-8A09-7455-8A42C0B98F40}"/>
          </ac:spMkLst>
        </pc:spChg>
        <pc:spChg chg="mod">
          <ac:chgData name="Paula Schüppenhauer" userId="53231c67-f842-40ae-9d40-eec1b0ea5f50" providerId="ADAL" clId="{5B17CD2B-4D54-4295-8C88-59DC6704F3DA}" dt="2025-08-22T11:45:39.369" v="7493" actId="20577"/>
          <ac:spMkLst>
            <pc:docMk/>
            <pc:sldMk cId="1904319470" sldId="745"/>
            <ac:spMk id="6" creationId="{83334D0C-38C0-8321-75B5-54FAF2DD03D2}"/>
          </ac:spMkLst>
        </pc:spChg>
        <pc:spChg chg="mod">
          <ac:chgData name="Paula Schüppenhauer" userId="53231c67-f842-40ae-9d40-eec1b0ea5f50" providerId="ADAL" clId="{5B17CD2B-4D54-4295-8C88-59DC6704F3DA}" dt="2025-08-22T11:43:36.960" v="7115" actId="113"/>
          <ac:spMkLst>
            <pc:docMk/>
            <pc:sldMk cId="1904319470" sldId="745"/>
            <ac:spMk id="11" creationId="{11A4C77C-2732-AD72-7682-01D001F9B565}"/>
          </ac:spMkLst>
        </pc:spChg>
        <pc:spChg chg="mod">
          <ac:chgData name="Paula Schüppenhauer" userId="53231c67-f842-40ae-9d40-eec1b0ea5f50" providerId="ADAL" clId="{5B17CD2B-4D54-4295-8C88-59DC6704F3DA}" dt="2025-08-22T11:44:29.201" v="7277" actId="20577"/>
          <ac:spMkLst>
            <pc:docMk/>
            <pc:sldMk cId="1904319470" sldId="745"/>
            <ac:spMk id="14" creationId="{C6A11029-1E45-DF0E-7EA7-56D7EA574E74}"/>
          </ac:spMkLst>
        </pc:spChg>
        <pc:spChg chg="mod">
          <ac:chgData name="Paula Schüppenhauer" userId="53231c67-f842-40ae-9d40-eec1b0ea5f50" providerId="ADAL" clId="{5B17CD2B-4D54-4295-8C88-59DC6704F3DA}" dt="2025-08-18T14:56:29.776" v="37" actId="14100"/>
          <ac:spMkLst>
            <pc:docMk/>
            <pc:sldMk cId="1904319470" sldId="745"/>
            <ac:spMk id="16" creationId="{2A7ADF3F-E517-5EF9-23A8-AE0AF6E7D201}"/>
          </ac:spMkLst>
        </pc:spChg>
        <pc:spChg chg="mod">
          <ac:chgData name="Paula Schüppenhauer" userId="53231c67-f842-40ae-9d40-eec1b0ea5f50" providerId="ADAL" clId="{5B17CD2B-4D54-4295-8C88-59DC6704F3DA}" dt="2025-08-22T11:45:16.643" v="7463" actId="6549"/>
          <ac:spMkLst>
            <pc:docMk/>
            <pc:sldMk cId="1904319470" sldId="745"/>
            <ac:spMk id="18" creationId="{77110672-A262-5344-865D-D42496F8F5F8}"/>
          </ac:spMkLst>
        </pc:spChg>
      </pc:sldChg>
      <pc:sldChg chg="modSp mod">
        <pc:chgData name="Paula Schüppenhauer" userId="53231c67-f842-40ae-9d40-eec1b0ea5f50" providerId="ADAL" clId="{5B17CD2B-4D54-4295-8C88-59DC6704F3DA}" dt="2025-08-18T16:26:47.181" v="4004" actId="12"/>
        <pc:sldMkLst>
          <pc:docMk/>
          <pc:sldMk cId="3229783106" sldId="746"/>
        </pc:sldMkLst>
        <pc:spChg chg="mod">
          <ac:chgData name="Paula Schüppenhauer" userId="53231c67-f842-40ae-9d40-eec1b0ea5f50" providerId="ADAL" clId="{5B17CD2B-4D54-4295-8C88-59DC6704F3DA}" dt="2025-08-18T16:26:47.181" v="4004" actId="12"/>
          <ac:spMkLst>
            <pc:docMk/>
            <pc:sldMk cId="3229783106" sldId="746"/>
            <ac:spMk id="6" creationId="{27F0F812-4FBF-38EC-7632-DD8240A4BCF1}"/>
          </ac:spMkLst>
        </pc:spChg>
        <pc:spChg chg="mod">
          <ac:chgData name="Paula Schüppenhauer" userId="53231c67-f842-40ae-9d40-eec1b0ea5f50" providerId="ADAL" clId="{5B17CD2B-4D54-4295-8C88-59DC6704F3DA}" dt="2025-08-18T14:56:33.983" v="38" actId="14100"/>
          <ac:spMkLst>
            <pc:docMk/>
            <pc:sldMk cId="3229783106" sldId="746"/>
            <ac:spMk id="16" creationId="{5CA6144F-9A04-62C0-D03E-56B100CEAA28}"/>
          </ac:spMkLst>
        </pc:spChg>
      </pc:sldChg>
      <pc:sldChg chg="addSp modSp mod">
        <pc:chgData name="Paula Schüppenhauer" userId="53231c67-f842-40ae-9d40-eec1b0ea5f50" providerId="ADAL" clId="{5B17CD2B-4D54-4295-8C88-59DC6704F3DA}" dt="2025-08-22T11:08:42.666" v="5701" actId="20577"/>
        <pc:sldMkLst>
          <pc:docMk/>
          <pc:sldMk cId="1264205848" sldId="759"/>
        </pc:sldMkLst>
        <pc:spChg chg="mod">
          <ac:chgData name="Paula Schüppenhauer" userId="53231c67-f842-40ae-9d40-eec1b0ea5f50" providerId="ADAL" clId="{5B17CD2B-4D54-4295-8C88-59DC6704F3DA}" dt="2025-08-22T11:08:39.547" v="5700" actId="20577"/>
          <ac:spMkLst>
            <pc:docMk/>
            <pc:sldMk cId="1264205848" sldId="759"/>
            <ac:spMk id="6" creationId="{83334D0C-38C0-8321-75B5-54FAF2DD03D2}"/>
          </ac:spMkLst>
        </pc:spChg>
        <pc:spChg chg="mod">
          <ac:chgData name="Paula Schüppenhauer" userId="53231c67-f842-40ae-9d40-eec1b0ea5f50" providerId="ADAL" clId="{5B17CD2B-4D54-4295-8C88-59DC6704F3DA}" dt="2025-08-18T14:54:49.223" v="28"/>
          <ac:spMkLst>
            <pc:docMk/>
            <pc:sldMk cId="1264205848" sldId="759"/>
            <ac:spMk id="16" creationId="{2A7ADF3F-E517-5EF9-23A8-AE0AF6E7D201}"/>
          </ac:spMkLst>
        </pc:spChg>
        <pc:graphicFrameChg chg="mod modGraphic">
          <ac:chgData name="Paula Schüppenhauer" userId="53231c67-f842-40ae-9d40-eec1b0ea5f50" providerId="ADAL" clId="{5B17CD2B-4D54-4295-8C88-59DC6704F3DA}" dt="2025-08-22T11:08:42.666" v="5701" actId="20577"/>
          <ac:graphicFrameMkLst>
            <pc:docMk/>
            <pc:sldMk cId="1264205848" sldId="759"/>
            <ac:graphicFrameMk id="20" creationId="{EE90E8C2-A665-703B-7BA4-ADAE752DD682}"/>
          </ac:graphicFrameMkLst>
        </pc:graphicFrameChg>
      </pc:sldChg>
      <pc:sldChg chg="modSp mod modCm">
        <pc:chgData name="Paula Schüppenhauer" userId="53231c67-f842-40ae-9d40-eec1b0ea5f50" providerId="ADAL" clId="{5B17CD2B-4D54-4295-8C88-59DC6704F3DA}" dt="2025-08-18T17:33:16.548" v="5488" actId="207"/>
        <pc:sldMkLst>
          <pc:docMk/>
          <pc:sldMk cId="2199123061" sldId="762"/>
        </pc:sldMkLst>
        <pc:spChg chg="mod">
          <ac:chgData name="Paula Schüppenhauer" userId="53231c67-f842-40ae-9d40-eec1b0ea5f50" providerId="ADAL" clId="{5B17CD2B-4D54-4295-8C88-59DC6704F3DA}" dt="2025-08-18T15:10:21.056" v="836" actId="1035"/>
          <ac:spMkLst>
            <pc:docMk/>
            <pc:sldMk cId="2199123061" sldId="762"/>
            <ac:spMk id="2" creationId="{9CEAFA49-1362-06A8-F819-09646481BF6F}"/>
          </ac:spMkLst>
        </pc:spChg>
        <pc:spChg chg="mod">
          <ac:chgData name="Paula Schüppenhauer" userId="53231c67-f842-40ae-9d40-eec1b0ea5f50" providerId="ADAL" clId="{5B17CD2B-4D54-4295-8C88-59DC6704F3DA}" dt="2025-08-18T17:33:16.548" v="5488" actId="207"/>
          <ac:spMkLst>
            <pc:docMk/>
            <pc:sldMk cId="2199123061" sldId="762"/>
            <ac:spMk id="6" creationId="{19A15F68-8A59-36D3-76D6-C21D1F616D5E}"/>
          </ac:spMkLst>
        </pc:spChg>
        <pc:spChg chg="mod">
          <ac:chgData name="Paula Schüppenhauer" userId="53231c67-f842-40ae-9d40-eec1b0ea5f50" providerId="ADAL" clId="{5B17CD2B-4D54-4295-8C88-59DC6704F3DA}" dt="2025-08-18T14:54:49.223" v="28"/>
          <ac:spMkLst>
            <pc:docMk/>
            <pc:sldMk cId="2199123061" sldId="762"/>
            <ac:spMk id="16" creationId="{67D3004D-A5D4-9736-6EF4-570DCE9D5B5B}"/>
          </ac:spMkLst>
        </pc:spChg>
        <pc:graphicFrameChg chg="mod modGraphic">
          <ac:chgData name="Paula Schüppenhauer" userId="53231c67-f842-40ae-9d40-eec1b0ea5f50" providerId="ADAL" clId="{5B17CD2B-4D54-4295-8C88-59DC6704F3DA}" dt="2025-08-18T15:11:31.303" v="854" actId="14100"/>
          <ac:graphicFrameMkLst>
            <pc:docMk/>
            <pc:sldMk cId="2199123061" sldId="762"/>
            <ac:graphicFrameMk id="3" creationId="{16AA44AB-4B8E-D0B2-33AD-C84AD33248CB}"/>
          </ac:graphicFrameMkLst>
        </pc:graphicFrameChg>
        <pc:graphicFrameChg chg="mod modGraphic">
          <ac:chgData name="Paula Schüppenhauer" userId="53231c67-f842-40ae-9d40-eec1b0ea5f50" providerId="ADAL" clId="{5B17CD2B-4D54-4295-8C88-59DC6704F3DA}" dt="2025-08-18T15:07:08.420" v="745" actId="20577"/>
          <ac:graphicFrameMkLst>
            <pc:docMk/>
            <pc:sldMk cId="2199123061" sldId="762"/>
            <ac:graphicFrameMk id="20" creationId="{3FD08B11-7667-11D8-E6AE-87343328326E}"/>
          </ac:graphicFrameMkLst>
        </pc:graphicFrameChg>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5B17CD2B-4D54-4295-8C88-59DC6704F3DA}" dt="2025-08-18T15:07:32.862" v="833" actId="6549"/>
              <pc2:cmMkLst xmlns:pc2="http://schemas.microsoft.com/office/powerpoint/2019/9/main/command">
                <pc:docMk/>
                <pc:sldMk cId="2199123061" sldId="762"/>
                <pc2:cmMk id="{AB3F1CAC-5FA9-F44B-8F91-93F7B0CDBEF2}"/>
              </pc2:cmMkLst>
            </pc226:cmChg>
          </p:ext>
        </pc:extLst>
      </pc:sldChg>
      <pc:sldChg chg="modSp mod">
        <pc:chgData name="Paula Schüppenhauer" userId="53231c67-f842-40ae-9d40-eec1b0ea5f50" providerId="ADAL" clId="{5B17CD2B-4D54-4295-8C88-59DC6704F3DA}" dt="2025-08-18T15:22:01.488" v="1190"/>
        <pc:sldMkLst>
          <pc:docMk/>
          <pc:sldMk cId="2675896868" sldId="765"/>
        </pc:sldMkLst>
        <pc:spChg chg="mod">
          <ac:chgData name="Paula Schüppenhauer" userId="53231c67-f842-40ae-9d40-eec1b0ea5f50" providerId="ADAL" clId="{5B17CD2B-4D54-4295-8C88-59DC6704F3DA}" dt="2025-08-18T15:22:01.488" v="1190"/>
          <ac:spMkLst>
            <pc:docMk/>
            <pc:sldMk cId="2675896868" sldId="765"/>
            <ac:spMk id="10" creationId="{C569D03A-E4D9-C383-8F3B-FC78B2401215}"/>
          </ac:spMkLst>
        </pc:spChg>
        <pc:spChg chg="mod">
          <ac:chgData name="Paula Schüppenhauer" userId="53231c67-f842-40ae-9d40-eec1b0ea5f50" providerId="ADAL" clId="{5B17CD2B-4D54-4295-8C88-59DC6704F3DA}" dt="2025-08-18T14:55:08.786" v="29"/>
          <ac:spMkLst>
            <pc:docMk/>
            <pc:sldMk cId="2675896868" sldId="765"/>
            <ac:spMk id="11" creationId="{1CA7D31B-3E13-8586-D456-8A445D74711B}"/>
          </ac:spMkLst>
        </pc:spChg>
      </pc:sldChg>
      <pc:sldChg chg="modSp mod">
        <pc:chgData name="Paula Schüppenhauer" userId="53231c67-f842-40ae-9d40-eec1b0ea5f50" providerId="ADAL" clId="{5B17CD2B-4D54-4295-8C88-59DC6704F3DA}" dt="2025-08-22T11:15:51.078" v="5845" actId="20577"/>
        <pc:sldMkLst>
          <pc:docMk/>
          <pc:sldMk cId="2573214012" sldId="766"/>
        </pc:sldMkLst>
        <pc:spChg chg="mod">
          <ac:chgData name="Paula Schüppenhauer" userId="53231c67-f842-40ae-9d40-eec1b0ea5f50" providerId="ADAL" clId="{5B17CD2B-4D54-4295-8C88-59DC6704F3DA}" dt="2025-08-22T11:15:51.078" v="5845" actId="20577"/>
          <ac:spMkLst>
            <pc:docMk/>
            <pc:sldMk cId="2573214012" sldId="766"/>
            <ac:spMk id="9" creationId="{51AD4B80-2DE7-4138-8836-8867AAD9328A}"/>
          </ac:spMkLst>
        </pc:spChg>
        <pc:spChg chg="mod">
          <ac:chgData name="Paula Schüppenhauer" userId="53231c67-f842-40ae-9d40-eec1b0ea5f50" providerId="ADAL" clId="{5B17CD2B-4D54-4295-8C88-59DC6704F3DA}" dt="2025-08-18T15:22:52.602" v="1192"/>
          <ac:spMkLst>
            <pc:docMk/>
            <pc:sldMk cId="2573214012" sldId="766"/>
            <ac:spMk id="10" creationId="{CC9ED4D0-FCCD-B5D6-17C9-2991E0AA90CB}"/>
          </ac:spMkLst>
        </pc:spChg>
        <pc:spChg chg="mod">
          <ac:chgData name="Paula Schüppenhauer" userId="53231c67-f842-40ae-9d40-eec1b0ea5f50" providerId="ADAL" clId="{5B17CD2B-4D54-4295-8C88-59DC6704F3DA}" dt="2025-08-18T14:55:08.786" v="29"/>
          <ac:spMkLst>
            <pc:docMk/>
            <pc:sldMk cId="2573214012" sldId="766"/>
            <ac:spMk id="11" creationId="{5BC4BDDE-6D2F-D287-4C8A-1C5746A35881}"/>
          </ac:spMkLst>
        </pc:spChg>
        <pc:spChg chg="mod">
          <ac:chgData name="Paula Schüppenhauer" userId="53231c67-f842-40ae-9d40-eec1b0ea5f50" providerId="ADAL" clId="{5B17CD2B-4D54-4295-8C88-59DC6704F3DA}" dt="2025-08-18T15:25:01.318" v="1243" actId="12"/>
          <ac:spMkLst>
            <pc:docMk/>
            <pc:sldMk cId="2573214012" sldId="766"/>
            <ac:spMk id="13" creationId="{E6F2314C-F6EB-4019-9D3B-BCF9040BC332}"/>
          </ac:spMkLst>
        </pc:spChg>
      </pc:sldChg>
      <pc:sldChg chg="modSp mod">
        <pc:chgData name="Paula Schüppenhauer" userId="53231c67-f842-40ae-9d40-eec1b0ea5f50" providerId="ADAL" clId="{5B17CD2B-4D54-4295-8C88-59DC6704F3DA}" dt="2025-08-22T11:21:30.707" v="6154" actId="20577"/>
        <pc:sldMkLst>
          <pc:docMk/>
          <pc:sldMk cId="3489477070" sldId="767"/>
        </pc:sldMkLst>
        <pc:spChg chg="mod">
          <ac:chgData name="Paula Schüppenhauer" userId="53231c67-f842-40ae-9d40-eec1b0ea5f50" providerId="ADAL" clId="{5B17CD2B-4D54-4295-8C88-59DC6704F3DA}" dt="2025-08-22T11:21:30.707" v="6154" actId="20577"/>
          <ac:spMkLst>
            <pc:docMk/>
            <pc:sldMk cId="3489477070" sldId="767"/>
            <ac:spMk id="6" creationId="{66463362-FEEF-C5D3-B2D2-E4F405D0DF41}"/>
          </ac:spMkLst>
        </pc:spChg>
        <pc:spChg chg="mod">
          <ac:chgData name="Paula Schüppenhauer" userId="53231c67-f842-40ae-9d40-eec1b0ea5f50" providerId="ADAL" clId="{5B17CD2B-4D54-4295-8C88-59DC6704F3DA}" dt="2025-08-18T14:55:46.777" v="33" actId="14100"/>
          <ac:spMkLst>
            <pc:docMk/>
            <pc:sldMk cId="3489477070" sldId="767"/>
            <ac:spMk id="16" creationId="{62712149-BE50-93F8-B888-4F41CD4CAA75}"/>
          </ac:spMkLst>
        </pc:spChg>
        <pc:picChg chg="mod">
          <ac:chgData name="Paula Schüppenhauer" userId="53231c67-f842-40ae-9d40-eec1b0ea5f50" providerId="ADAL" clId="{5B17CD2B-4D54-4295-8C88-59DC6704F3DA}" dt="2025-08-22T11:20:37.857" v="6070" actId="1036"/>
          <ac:picMkLst>
            <pc:docMk/>
            <pc:sldMk cId="3489477070" sldId="767"/>
            <ac:picMk id="12" creationId="{9F02F1E1-A629-905C-EBE1-CAE838242484}"/>
          </ac:picMkLst>
        </pc:picChg>
      </pc:sldChg>
      <pc:sldChg chg="modSp mod">
        <pc:chgData name="Paula Schüppenhauer" userId="53231c67-f842-40ae-9d40-eec1b0ea5f50" providerId="ADAL" clId="{5B17CD2B-4D54-4295-8C88-59DC6704F3DA}" dt="2025-08-22T11:22:56.372" v="6280" actId="20577"/>
        <pc:sldMkLst>
          <pc:docMk/>
          <pc:sldMk cId="1935032291" sldId="768"/>
        </pc:sldMkLst>
        <pc:spChg chg="mod">
          <ac:chgData name="Paula Schüppenhauer" userId="53231c67-f842-40ae-9d40-eec1b0ea5f50" providerId="ADAL" clId="{5B17CD2B-4D54-4295-8C88-59DC6704F3DA}" dt="2025-08-22T11:22:56.372" v="6280" actId="20577"/>
          <ac:spMkLst>
            <pc:docMk/>
            <pc:sldMk cId="1935032291" sldId="768"/>
            <ac:spMk id="6" creationId="{55742B8E-F812-9C62-2406-2BC17255E394}"/>
          </ac:spMkLst>
        </pc:spChg>
        <pc:spChg chg="mod">
          <ac:chgData name="Paula Schüppenhauer" userId="53231c67-f842-40ae-9d40-eec1b0ea5f50" providerId="ADAL" clId="{5B17CD2B-4D54-4295-8C88-59DC6704F3DA}" dt="2025-08-18T14:55:50.649" v="34" actId="14100"/>
          <ac:spMkLst>
            <pc:docMk/>
            <pc:sldMk cId="1935032291" sldId="768"/>
            <ac:spMk id="16" creationId="{0417FE23-B764-98F1-8672-BC05ECF12EAF}"/>
          </ac:spMkLst>
        </pc:spChg>
        <pc:cxnChg chg="mod">
          <ac:chgData name="Paula Schüppenhauer" userId="53231c67-f842-40ae-9d40-eec1b0ea5f50" providerId="ADAL" clId="{5B17CD2B-4D54-4295-8C88-59DC6704F3DA}" dt="2025-08-22T11:22:01.727" v="6193" actId="1035"/>
          <ac:cxnSpMkLst>
            <pc:docMk/>
            <pc:sldMk cId="1935032291" sldId="768"/>
            <ac:cxnSpMk id="20" creationId="{2385249C-2625-CBF8-F236-89D40E1C147D}"/>
          </ac:cxnSpMkLst>
        </pc:cxnChg>
      </pc:sldChg>
      <pc:sldChg chg="addSp modSp mod">
        <pc:chgData name="Paula Schüppenhauer" userId="53231c67-f842-40ae-9d40-eec1b0ea5f50" providerId="ADAL" clId="{5B17CD2B-4D54-4295-8C88-59DC6704F3DA}" dt="2025-08-22T11:29:46.688" v="6619" actId="20577"/>
        <pc:sldMkLst>
          <pc:docMk/>
          <pc:sldMk cId="2251885095" sldId="769"/>
        </pc:sldMkLst>
        <pc:spChg chg="mod">
          <ac:chgData name="Paula Schüppenhauer" userId="53231c67-f842-40ae-9d40-eec1b0ea5f50" providerId="ADAL" clId="{5B17CD2B-4D54-4295-8C88-59DC6704F3DA}" dt="2025-08-22T11:29:46.688" v="6619" actId="20577"/>
          <ac:spMkLst>
            <pc:docMk/>
            <pc:sldMk cId="2251885095" sldId="769"/>
            <ac:spMk id="2" creationId="{38DAA2E2-AE71-911A-7DC7-347605781087}"/>
          </ac:spMkLst>
        </pc:spChg>
        <pc:spChg chg="mod">
          <ac:chgData name="Paula Schüppenhauer" userId="53231c67-f842-40ae-9d40-eec1b0ea5f50" providerId="ADAL" clId="{5B17CD2B-4D54-4295-8C88-59DC6704F3DA}" dt="2025-08-22T11:28:45.341" v="6513" actId="20577"/>
          <ac:spMkLst>
            <pc:docMk/>
            <pc:sldMk cId="2251885095" sldId="769"/>
            <ac:spMk id="15" creationId="{9BC4FE03-2A17-A78D-7B62-4BF184DBDD87}"/>
          </ac:spMkLst>
        </pc:spChg>
        <pc:spChg chg="mod">
          <ac:chgData name="Paula Schüppenhauer" userId="53231c67-f842-40ae-9d40-eec1b0ea5f50" providerId="ADAL" clId="{5B17CD2B-4D54-4295-8C88-59DC6704F3DA}" dt="2025-08-18T14:56:06.245" v="35"/>
          <ac:spMkLst>
            <pc:docMk/>
            <pc:sldMk cId="2251885095" sldId="769"/>
            <ac:spMk id="16" creationId="{69A2BAC2-B320-0083-6F29-C813A7C12CB5}"/>
          </ac:spMkLst>
        </pc:spChg>
        <pc:spChg chg="mod">
          <ac:chgData name="Paula Schüppenhauer" userId="53231c67-f842-40ae-9d40-eec1b0ea5f50" providerId="ADAL" clId="{5B17CD2B-4D54-4295-8C88-59DC6704F3DA}" dt="2025-08-22T11:29:06.626" v="6555" actId="20577"/>
          <ac:spMkLst>
            <pc:docMk/>
            <pc:sldMk cId="2251885095" sldId="769"/>
            <ac:spMk id="17" creationId="{997C51DB-5584-4CF8-AF8D-529A1B34CA87}"/>
          </ac:spMkLst>
        </pc:spChg>
      </pc:sldChg>
      <pc:sldChg chg="modSp mod">
        <pc:chgData name="Paula Schüppenhauer" userId="53231c67-f842-40ae-9d40-eec1b0ea5f50" providerId="ADAL" clId="{5B17CD2B-4D54-4295-8C88-59DC6704F3DA}" dt="2025-08-22T11:49:18.539" v="7518" actId="113"/>
        <pc:sldMkLst>
          <pc:docMk/>
          <pc:sldMk cId="2729391046" sldId="770"/>
        </pc:sldMkLst>
        <pc:spChg chg="mod">
          <ac:chgData name="Paula Schüppenhauer" userId="53231c67-f842-40ae-9d40-eec1b0ea5f50" providerId="ADAL" clId="{5B17CD2B-4D54-4295-8C88-59DC6704F3DA}" dt="2025-08-22T11:49:18.539" v="7518" actId="113"/>
          <ac:spMkLst>
            <pc:docMk/>
            <pc:sldMk cId="2729391046" sldId="770"/>
            <ac:spMk id="6" creationId="{DA0123E7-FF47-6F6D-EC30-8FFC73AC0655}"/>
          </ac:spMkLst>
        </pc:spChg>
        <pc:spChg chg="mod">
          <ac:chgData name="Paula Schüppenhauer" userId="53231c67-f842-40ae-9d40-eec1b0ea5f50" providerId="ADAL" clId="{5B17CD2B-4D54-4295-8C88-59DC6704F3DA}" dt="2025-08-18T16:42:02.800" v="4289" actId="20577"/>
          <ac:spMkLst>
            <pc:docMk/>
            <pc:sldMk cId="2729391046" sldId="770"/>
            <ac:spMk id="9" creationId="{D58D609F-3419-AC2F-76FB-5C6E27C42FE6}"/>
          </ac:spMkLst>
        </pc:spChg>
        <pc:spChg chg="mod">
          <ac:chgData name="Paula Schüppenhauer" userId="53231c67-f842-40ae-9d40-eec1b0ea5f50" providerId="ADAL" clId="{5B17CD2B-4D54-4295-8C88-59DC6704F3DA}" dt="2025-08-18T14:56:44.900" v="40" actId="14100"/>
          <ac:spMkLst>
            <pc:docMk/>
            <pc:sldMk cId="2729391046" sldId="770"/>
            <ac:spMk id="16" creationId="{5257739F-940F-9F83-5E8A-92BB58CCF936}"/>
          </ac:spMkLst>
        </pc:spChg>
      </pc:sldChg>
      <pc:sldChg chg="addSp modSp mod">
        <pc:chgData name="Paula Schüppenhauer" userId="53231c67-f842-40ae-9d40-eec1b0ea5f50" providerId="ADAL" clId="{5B17CD2B-4D54-4295-8C88-59DC6704F3DA}" dt="2025-08-22T12:11:06.365" v="7719" actId="20577"/>
        <pc:sldMkLst>
          <pc:docMk/>
          <pc:sldMk cId="2978796420" sldId="771"/>
        </pc:sldMkLst>
        <pc:spChg chg="mod">
          <ac:chgData name="Paula Schüppenhauer" userId="53231c67-f842-40ae-9d40-eec1b0ea5f50" providerId="ADAL" clId="{5B17CD2B-4D54-4295-8C88-59DC6704F3DA}" dt="2025-08-22T12:11:06.365" v="7719" actId="20577"/>
          <ac:spMkLst>
            <pc:docMk/>
            <pc:sldMk cId="2978796420" sldId="771"/>
            <ac:spMk id="6" creationId="{03389068-DE9D-3E4F-8508-6675D757CA2D}"/>
          </ac:spMkLst>
        </pc:spChg>
        <pc:spChg chg="mod">
          <ac:chgData name="Paula Schüppenhauer" userId="53231c67-f842-40ae-9d40-eec1b0ea5f50" providerId="ADAL" clId="{5B17CD2B-4D54-4295-8C88-59DC6704F3DA}" dt="2025-08-18T14:57:13.884" v="42"/>
          <ac:spMkLst>
            <pc:docMk/>
            <pc:sldMk cId="2978796420" sldId="771"/>
            <ac:spMk id="16" creationId="{6F71C2A1-2851-8130-45BB-D1860ACB672C}"/>
          </ac:spMkLst>
        </pc:spChg>
        <pc:picChg chg="mod">
          <ac:chgData name="Paula Schüppenhauer" userId="53231c67-f842-40ae-9d40-eec1b0ea5f50" providerId="ADAL" clId="{5B17CD2B-4D54-4295-8C88-59DC6704F3DA}" dt="2025-08-18T17:25:47.631" v="5043" actId="1035"/>
          <ac:picMkLst>
            <pc:docMk/>
            <pc:sldMk cId="2978796420" sldId="771"/>
            <ac:picMk id="2" creationId="{7D344898-7CA3-B59A-FCD1-9C67E39A2C14}"/>
          </ac:picMkLst>
        </pc:picChg>
      </pc:sldChg>
      <pc:sldChg chg="modSp mod">
        <pc:chgData name="Paula Schüppenhauer" userId="53231c67-f842-40ae-9d40-eec1b0ea5f50" providerId="ADAL" clId="{5B17CD2B-4D54-4295-8C88-59DC6704F3DA}" dt="2025-08-22T12:11:54.640" v="7743" actId="20577"/>
        <pc:sldMkLst>
          <pc:docMk/>
          <pc:sldMk cId="1144829043" sldId="772"/>
        </pc:sldMkLst>
        <pc:spChg chg="mod">
          <ac:chgData name="Paula Schüppenhauer" userId="53231c67-f842-40ae-9d40-eec1b0ea5f50" providerId="ADAL" clId="{5B17CD2B-4D54-4295-8C88-59DC6704F3DA}" dt="2025-08-22T12:11:54.640" v="7743" actId="20577"/>
          <ac:spMkLst>
            <pc:docMk/>
            <pc:sldMk cId="1144829043" sldId="772"/>
            <ac:spMk id="6" creationId="{3DB7EBAC-5E26-4150-6D72-9837DD85179B}"/>
          </ac:spMkLst>
        </pc:spChg>
        <pc:spChg chg="mod">
          <ac:chgData name="Paula Schüppenhauer" userId="53231c67-f842-40ae-9d40-eec1b0ea5f50" providerId="ADAL" clId="{5B17CD2B-4D54-4295-8C88-59DC6704F3DA}" dt="2025-08-18T14:57:13.884" v="42"/>
          <ac:spMkLst>
            <pc:docMk/>
            <pc:sldMk cId="1144829043" sldId="772"/>
            <ac:spMk id="16" creationId="{D3657089-97D3-61F3-823D-D342BB928661}"/>
          </ac:spMkLst>
        </pc:spChg>
        <pc:spChg chg="mod">
          <ac:chgData name="Paula Schüppenhauer" userId="53231c67-f842-40ae-9d40-eec1b0ea5f50" providerId="ADAL" clId="{5B17CD2B-4D54-4295-8C88-59DC6704F3DA}" dt="2025-08-18T17:30:18.019" v="5441" actId="20577"/>
          <ac:spMkLst>
            <pc:docMk/>
            <pc:sldMk cId="1144829043" sldId="772"/>
            <ac:spMk id="27" creationId="{5250C96B-446C-AD2D-33E0-4D5AF81A0F95}"/>
          </ac:spMkLst>
        </pc:spChg>
        <pc:picChg chg="mod">
          <ac:chgData name="Paula Schüppenhauer" userId="53231c67-f842-40ae-9d40-eec1b0ea5f50" providerId="ADAL" clId="{5B17CD2B-4D54-4295-8C88-59DC6704F3DA}" dt="2025-08-18T17:28:37.380" v="5366" actId="1035"/>
          <ac:picMkLst>
            <pc:docMk/>
            <pc:sldMk cId="1144829043" sldId="772"/>
            <ac:picMk id="3" creationId="{0E1C2DD4-5A0C-3565-2903-A9F73F0BB1AE}"/>
          </ac:picMkLst>
        </pc:picChg>
        <pc:picChg chg="mod">
          <ac:chgData name="Paula Schüppenhauer" userId="53231c67-f842-40ae-9d40-eec1b0ea5f50" providerId="ADAL" clId="{5B17CD2B-4D54-4295-8C88-59DC6704F3DA}" dt="2025-08-18T17:29:21.611" v="5422" actId="1036"/>
          <ac:picMkLst>
            <pc:docMk/>
            <pc:sldMk cId="1144829043" sldId="772"/>
            <ac:picMk id="12" creationId="{A9476944-0CFC-D0D5-D148-48A6978DD945}"/>
          </ac:picMkLst>
        </pc:picChg>
        <pc:picChg chg="mod">
          <ac:chgData name="Paula Schüppenhauer" userId="53231c67-f842-40ae-9d40-eec1b0ea5f50" providerId="ADAL" clId="{5B17CD2B-4D54-4295-8C88-59DC6704F3DA}" dt="2025-08-18T17:29:41.572" v="5433" actId="1038"/>
          <ac:picMkLst>
            <pc:docMk/>
            <pc:sldMk cId="1144829043" sldId="772"/>
            <ac:picMk id="17" creationId="{B14BE45D-DC06-CF52-3413-6B93A1FE78FD}"/>
          </ac:picMkLst>
        </pc:picChg>
      </pc:sldChg>
      <pc:sldChg chg="addSp modSp mod">
        <pc:chgData name="Paula Schüppenhauer" userId="53231c67-f842-40ae-9d40-eec1b0ea5f50" providerId="ADAL" clId="{5B17CD2B-4D54-4295-8C88-59DC6704F3DA}" dt="2025-08-22T12:13:22.290" v="7744" actId="20577"/>
        <pc:sldMkLst>
          <pc:docMk/>
          <pc:sldMk cId="4188374609" sldId="773"/>
        </pc:sldMkLst>
        <pc:spChg chg="mod">
          <ac:chgData name="Paula Schüppenhauer" userId="53231c67-f842-40ae-9d40-eec1b0ea5f50" providerId="ADAL" clId="{5B17CD2B-4D54-4295-8C88-59DC6704F3DA}" dt="2025-08-18T15:35:24.533" v="1965" actId="1037"/>
          <ac:spMkLst>
            <pc:docMk/>
            <pc:sldMk cId="4188374609" sldId="773"/>
            <ac:spMk id="3" creationId="{8D8346A6-A9AE-C191-CDE3-1B64DE638EA3}"/>
          </ac:spMkLst>
        </pc:spChg>
        <pc:spChg chg="mod">
          <ac:chgData name="Paula Schüppenhauer" userId="53231c67-f842-40ae-9d40-eec1b0ea5f50" providerId="ADAL" clId="{5B17CD2B-4D54-4295-8C88-59DC6704F3DA}" dt="2025-08-18T15:31:57.922" v="1821" actId="113"/>
          <ac:spMkLst>
            <pc:docMk/>
            <pc:sldMk cId="4188374609" sldId="773"/>
            <ac:spMk id="6" creationId="{0BCD013F-0697-2194-D090-4DFF09495B6B}"/>
          </ac:spMkLst>
        </pc:spChg>
        <pc:spChg chg="mod">
          <ac:chgData name="Paula Schüppenhauer" userId="53231c67-f842-40ae-9d40-eec1b0ea5f50" providerId="ADAL" clId="{5B17CD2B-4D54-4295-8C88-59DC6704F3DA}" dt="2025-08-18T14:57:31.548" v="43"/>
          <ac:spMkLst>
            <pc:docMk/>
            <pc:sldMk cId="4188374609" sldId="773"/>
            <ac:spMk id="16" creationId="{7A1DEA65-1E88-EACF-5957-C6614B5AFA40}"/>
          </ac:spMkLst>
        </pc:spChg>
        <pc:graphicFrameChg chg="mod modGraphic">
          <ac:chgData name="Paula Schüppenhauer" userId="53231c67-f842-40ae-9d40-eec1b0ea5f50" providerId="ADAL" clId="{5B17CD2B-4D54-4295-8C88-59DC6704F3DA}" dt="2025-08-22T12:13:22.290" v="7744" actId="20577"/>
          <ac:graphicFrameMkLst>
            <pc:docMk/>
            <pc:sldMk cId="4188374609" sldId="773"/>
            <ac:graphicFrameMk id="2" creationId="{1CBFE661-2082-5A4B-D61C-94153AFF019B}"/>
          </ac:graphicFrameMkLst>
        </pc:graphicFrameChg>
        <pc:graphicFrameChg chg="mod modGraphic">
          <ac:chgData name="Paula Schüppenhauer" userId="53231c67-f842-40ae-9d40-eec1b0ea5f50" providerId="ADAL" clId="{5B17CD2B-4D54-4295-8C88-59DC6704F3DA}" dt="2025-08-18T15:33:58.128" v="1869" actId="20577"/>
          <ac:graphicFrameMkLst>
            <pc:docMk/>
            <pc:sldMk cId="4188374609" sldId="773"/>
            <ac:graphicFrameMk id="5" creationId="{CB3A433D-4190-1E82-3A50-E91E6A8B7BB2}"/>
          </ac:graphicFrameMkLst>
        </pc:graphicFrameChg>
        <pc:graphicFrameChg chg="mod modGraphic">
          <ac:chgData name="Paula Schüppenhauer" userId="53231c67-f842-40ae-9d40-eec1b0ea5f50" providerId="ADAL" clId="{5B17CD2B-4D54-4295-8C88-59DC6704F3DA}" dt="2025-08-18T15:34:14.035" v="1908" actId="20577"/>
          <ac:graphicFrameMkLst>
            <pc:docMk/>
            <pc:sldMk cId="4188374609" sldId="773"/>
            <ac:graphicFrameMk id="8" creationId="{6492D38C-056D-2473-CE83-562E78330E15}"/>
          </ac:graphicFrameMkLst>
        </pc:graphicFrameChg>
      </pc:sldChg>
      <pc:sldChg chg="modSp mod">
        <pc:chgData name="Paula Schüppenhauer" userId="53231c67-f842-40ae-9d40-eec1b0ea5f50" providerId="ADAL" clId="{5B17CD2B-4D54-4295-8C88-59DC6704F3DA}" dt="2025-08-22T12:14:11.865" v="7745" actId="20577"/>
        <pc:sldMkLst>
          <pc:docMk/>
          <pc:sldMk cId="4139139489" sldId="774"/>
        </pc:sldMkLst>
        <pc:spChg chg="mod">
          <ac:chgData name="Paula Schüppenhauer" userId="53231c67-f842-40ae-9d40-eec1b0ea5f50" providerId="ADAL" clId="{5B17CD2B-4D54-4295-8C88-59DC6704F3DA}" dt="2025-08-22T12:14:11.865" v="7745" actId="20577"/>
          <ac:spMkLst>
            <pc:docMk/>
            <pc:sldMk cId="4139139489" sldId="774"/>
            <ac:spMk id="6" creationId="{83334D0C-38C0-8321-75B5-54FAF2DD03D2}"/>
          </ac:spMkLst>
        </pc:spChg>
        <pc:spChg chg="mod">
          <ac:chgData name="Paula Schüppenhauer" userId="53231c67-f842-40ae-9d40-eec1b0ea5f50" providerId="ADAL" clId="{5B17CD2B-4D54-4295-8C88-59DC6704F3DA}" dt="2025-08-18T14:57:49.883" v="44"/>
          <ac:spMkLst>
            <pc:docMk/>
            <pc:sldMk cId="4139139489" sldId="774"/>
            <ac:spMk id="16" creationId="{2A7ADF3F-E517-5EF9-23A8-AE0AF6E7D201}"/>
          </ac:spMkLst>
        </pc:spChg>
      </pc:sldChg>
      <pc:sldChg chg="addSp modSp mod">
        <pc:chgData name="Paula Schüppenhauer" userId="53231c67-f842-40ae-9d40-eec1b0ea5f50" providerId="ADAL" clId="{5B17CD2B-4D54-4295-8C88-59DC6704F3DA}" dt="2025-08-22T12:15:29.768" v="7778" actId="5793"/>
        <pc:sldMkLst>
          <pc:docMk/>
          <pc:sldMk cId="2036997855" sldId="775"/>
        </pc:sldMkLst>
        <pc:spChg chg="mod">
          <ac:chgData name="Paula Schüppenhauer" userId="53231c67-f842-40ae-9d40-eec1b0ea5f50" providerId="ADAL" clId="{5B17CD2B-4D54-4295-8C88-59DC6704F3DA}" dt="2025-08-22T12:15:29.768" v="7778" actId="5793"/>
          <ac:spMkLst>
            <pc:docMk/>
            <pc:sldMk cId="2036997855" sldId="775"/>
            <ac:spMk id="6" creationId="{DC98B801-D6F2-ECD9-9B3C-4DFC4F1E1CC7}"/>
          </ac:spMkLst>
        </pc:spChg>
        <pc:spChg chg="mod">
          <ac:chgData name="Paula Schüppenhauer" userId="53231c67-f842-40ae-9d40-eec1b0ea5f50" providerId="ADAL" clId="{5B17CD2B-4D54-4295-8C88-59DC6704F3DA}" dt="2025-08-18T14:57:49.883" v="44"/>
          <ac:spMkLst>
            <pc:docMk/>
            <pc:sldMk cId="2036997855" sldId="775"/>
            <ac:spMk id="16" creationId="{E8F375A2-D789-652B-F025-540823A1FAA2}"/>
          </ac:spMkLst>
        </pc:spChg>
      </pc:sldChg>
      <pc:sldChg chg="modSp mod">
        <pc:chgData name="Paula Schüppenhauer" userId="53231c67-f842-40ae-9d40-eec1b0ea5f50" providerId="ADAL" clId="{5B17CD2B-4D54-4295-8C88-59DC6704F3DA}" dt="2025-08-22T11:14:02.914" v="5822" actId="20577"/>
        <pc:sldMkLst>
          <pc:docMk/>
          <pc:sldMk cId="3334348572" sldId="776"/>
        </pc:sldMkLst>
        <pc:spChg chg="mod">
          <ac:chgData name="Paula Schüppenhauer" userId="53231c67-f842-40ae-9d40-eec1b0ea5f50" providerId="ADAL" clId="{5B17CD2B-4D54-4295-8C88-59DC6704F3DA}" dt="2025-08-22T11:14:02.914" v="5822" actId="20577"/>
          <ac:spMkLst>
            <pc:docMk/>
            <pc:sldMk cId="3334348572" sldId="776"/>
            <ac:spMk id="10" creationId="{8B477C55-6526-CCDD-1C59-92C4858AF646}"/>
          </ac:spMkLst>
        </pc:spChg>
        <pc:spChg chg="mod">
          <ac:chgData name="Paula Schüppenhauer" userId="53231c67-f842-40ae-9d40-eec1b0ea5f50" providerId="ADAL" clId="{5B17CD2B-4D54-4295-8C88-59DC6704F3DA}" dt="2025-08-18T14:55:08.786" v="29"/>
          <ac:spMkLst>
            <pc:docMk/>
            <pc:sldMk cId="3334348572" sldId="776"/>
            <ac:spMk id="16" creationId="{E507DFAF-6598-4DE9-2365-567BC7D8BD23}"/>
          </ac:spMkLst>
        </pc:spChg>
        <pc:picChg chg="mod">
          <ac:chgData name="Paula Schüppenhauer" userId="53231c67-f842-40ae-9d40-eec1b0ea5f50" providerId="ADAL" clId="{5B17CD2B-4D54-4295-8C88-59DC6704F3DA}" dt="2025-08-18T15:18:45.500" v="1025" actId="1035"/>
          <ac:picMkLst>
            <pc:docMk/>
            <pc:sldMk cId="3334348572" sldId="776"/>
            <ac:picMk id="6" creationId="{93EFE8E3-B8FD-DE0D-08E0-C034CD8E72B4}"/>
          </ac:picMkLst>
        </pc:picChg>
      </pc:sldChg>
      <pc:sldChg chg="modSp mod">
        <pc:chgData name="Paula Schüppenhauer" userId="53231c67-f842-40ae-9d40-eec1b0ea5f50" providerId="ADAL" clId="{5B17CD2B-4D54-4295-8C88-59DC6704F3DA}" dt="2025-08-22T11:14:11.696" v="5826" actId="20577"/>
        <pc:sldMkLst>
          <pc:docMk/>
          <pc:sldMk cId="1800839902" sldId="777"/>
        </pc:sldMkLst>
        <pc:spChg chg="mod">
          <ac:chgData name="Paula Schüppenhauer" userId="53231c67-f842-40ae-9d40-eec1b0ea5f50" providerId="ADAL" clId="{5B17CD2B-4D54-4295-8C88-59DC6704F3DA}" dt="2025-08-22T11:14:11.696" v="5826" actId="20577"/>
          <ac:spMkLst>
            <pc:docMk/>
            <pc:sldMk cId="1800839902" sldId="777"/>
            <ac:spMk id="10" creationId="{EBF1052F-6DE6-4DFB-99EE-D487B3E2B537}"/>
          </ac:spMkLst>
        </pc:spChg>
        <pc:spChg chg="mod">
          <ac:chgData name="Paula Schüppenhauer" userId="53231c67-f842-40ae-9d40-eec1b0ea5f50" providerId="ADAL" clId="{5B17CD2B-4D54-4295-8C88-59DC6704F3DA}" dt="2025-08-18T14:55:08.786" v="29"/>
          <ac:spMkLst>
            <pc:docMk/>
            <pc:sldMk cId="1800839902" sldId="777"/>
            <ac:spMk id="16" creationId="{CF50BB41-4A03-34B6-443A-6AF476EC2498}"/>
          </ac:spMkLst>
        </pc:spChg>
        <pc:picChg chg="mod">
          <ac:chgData name="Paula Schüppenhauer" userId="53231c67-f842-40ae-9d40-eec1b0ea5f50" providerId="ADAL" clId="{5B17CD2B-4D54-4295-8C88-59DC6704F3DA}" dt="2025-08-18T15:19:54.094" v="1084" actId="1035"/>
          <ac:picMkLst>
            <pc:docMk/>
            <pc:sldMk cId="1800839902" sldId="777"/>
            <ac:picMk id="6" creationId="{E5122679-73AF-7D1F-BC42-8456972B2F18}"/>
          </ac:picMkLst>
        </pc:picChg>
      </pc:sldChg>
      <pc:sldChg chg="modSp mod modCm">
        <pc:chgData name="Paula Schüppenhauer" userId="53231c67-f842-40ae-9d40-eec1b0ea5f50" providerId="ADAL" clId="{5B17CD2B-4D54-4295-8C88-59DC6704F3DA}" dt="2025-08-22T11:19:02.831" v="5916" actId="20577"/>
        <pc:sldMkLst>
          <pc:docMk/>
          <pc:sldMk cId="3414278330" sldId="778"/>
        </pc:sldMkLst>
        <pc:spChg chg="mod">
          <ac:chgData name="Paula Schüppenhauer" userId="53231c67-f842-40ae-9d40-eec1b0ea5f50" providerId="ADAL" clId="{5B17CD2B-4D54-4295-8C88-59DC6704F3DA}" dt="2025-08-22T11:19:02.831" v="5916" actId="20577"/>
          <ac:spMkLst>
            <pc:docMk/>
            <pc:sldMk cId="3414278330" sldId="778"/>
            <ac:spMk id="6" creationId="{83334D0C-38C0-8321-75B5-54FAF2DD03D2}"/>
          </ac:spMkLst>
        </pc:spChg>
        <pc:spChg chg="mod">
          <ac:chgData name="Paula Schüppenhauer" userId="53231c67-f842-40ae-9d40-eec1b0ea5f50" providerId="ADAL" clId="{5B17CD2B-4D54-4295-8C88-59DC6704F3DA}" dt="2025-08-18T14:55:39.545" v="31" actId="14100"/>
          <ac:spMkLst>
            <pc:docMk/>
            <pc:sldMk cId="3414278330" sldId="778"/>
            <ac:spMk id="16" creationId="{2A7ADF3F-E517-5EF9-23A8-AE0AF6E7D201}"/>
          </ac:spMkLst>
        </pc:spChg>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5B17CD2B-4D54-4295-8C88-59DC6704F3DA}" dt="2025-08-22T11:19:02.831" v="5916" actId="20577"/>
              <pc2:cmMkLst xmlns:pc2="http://schemas.microsoft.com/office/powerpoint/2019/9/main/command">
                <pc:docMk/>
                <pc:sldMk cId="3414278330" sldId="778"/>
                <pc2:cmMk id="{FEF942A5-2E04-0B4D-8D20-24A6EB6736E5}"/>
              </pc2:cmMkLst>
            </pc226:cmChg>
          </p:ext>
        </pc:extLst>
      </pc:sldChg>
      <pc:sldChg chg="addSp modSp mod modCm">
        <pc:chgData name="Paula Schüppenhauer" userId="53231c67-f842-40ae-9d40-eec1b0ea5f50" providerId="ADAL" clId="{5B17CD2B-4D54-4295-8C88-59DC6704F3DA}" dt="2025-08-22T11:19:24.784" v="5947" actId="20577"/>
        <pc:sldMkLst>
          <pc:docMk/>
          <pc:sldMk cId="3333925385" sldId="779"/>
        </pc:sldMkLst>
        <pc:spChg chg="mod">
          <ac:chgData name="Paula Schüppenhauer" userId="53231c67-f842-40ae-9d40-eec1b0ea5f50" providerId="ADAL" clId="{5B17CD2B-4D54-4295-8C88-59DC6704F3DA}" dt="2025-08-22T11:19:24.784" v="5947" actId="20577"/>
          <ac:spMkLst>
            <pc:docMk/>
            <pc:sldMk cId="3333925385" sldId="779"/>
            <ac:spMk id="2" creationId="{D345C205-CFA6-FEC9-12DA-A72602B4C53C}"/>
          </ac:spMkLst>
        </pc:spChg>
        <pc:spChg chg="mod">
          <ac:chgData name="Paula Schüppenhauer" userId="53231c67-f842-40ae-9d40-eec1b0ea5f50" providerId="ADAL" clId="{5B17CD2B-4D54-4295-8C88-59DC6704F3DA}" dt="2025-08-18T15:44:13.273" v="2356" actId="113"/>
          <ac:spMkLst>
            <pc:docMk/>
            <pc:sldMk cId="3333925385" sldId="779"/>
            <ac:spMk id="6" creationId="{9246919A-2C69-DD98-03D1-9BAE9C17E5F5}"/>
          </ac:spMkLst>
        </pc:spChg>
        <pc:spChg chg="mod">
          <ac:chgData name="Paula Schüppenhauer" userId="53231c67-f842-40ae-9d40-eec1b0ea5f50" providerId="ADAL" clId="{5B17CD2B-4D54-4295-8C88-59DC6704F3DA}" dt="2025-08-18T14:55:43.439" v="32" actId="14100"/>
          <ac:spMkLst>
            <pc:docMk/>
            <pc:sldMk cId="3333925385" sldId="779"/>
            <ac:spMk id="16" creationId="{E8BE85D1-2D2A-905C-87E2-CAD2531E1CC6}"/>
          </ac:spMkLst>
        </pc:spChg>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5B17CD2B-4D54-4295-8C88-59DC6704F3DA}" dt="2025-08-22T11:19:24.784" v="5947" actId="20577"/>
              <pc2:cmMkLst xmlns:pc2="http://schemas.microsoft.com/office/powerpoint/2019/9/main/command">
                <pc:docMk/>
                <pc:sldMk cId="3333925385" sldId="779"/>
                <pc2:cmMk id="{621D652C-AE55-7643-AD13-B0E7A1DA1B4D}"/>
              </pc2:cmMkLst>
            </pc226:cmChg>
            <pc226:cmChg xmlns:pc226="http://schemas.microsoft.com/office/powerpoint/2022/06/main/command" chg="mod">
              <pc226:chgData name="Paula Schüppenhauer" userId="53231c67-f842-40ae-9d40-eec1b0ea5f50" providerId="ADAL" clId="{5B17CD2B-4D54-4295-8C88-59DC6704F3DA}" dt="2025-08-18T15:43:37.381" v="2303" actId="20577"/>
              <pc2:cmMkLst xmlns:pc2="http://schemas.microsoft.com/office/powerpoint/2019/9/main/command">
                <pc:docMk/>
                <pc:sldMk cId="3333925385" sldId="779"/>
                <pc2:cmMk id="{0D7E78E7-3194-B345-BBF3-412FF462B159}"/>
              </pc2:cmMkLst>
            </pc226:cmChg>
          </p:ext>
        </pc:extLst>
      </pc:sldChg>
      <pc:sldChg chg="addSp modSp mod modCm">
        <pc:chgData name="Paula Schüppenhauer" userId="53231c67-f842-40ae-9d40-eec1b0ea5f50" providerId="ADAL" clId="{5B17CD2B-4D54-4295-8C88-59DC6704F3DA}" dt="2025-08-22T11:23:25.428" v="6315" actId="20577"/>
        <pc:sldMkLst>
          <pc:docMk/>
          <pc:sldMk cId="2977938260" sldId="893"/>
        </pc:sldMkLst>
        <pc:spChg chg="mod">
          <ac:chgData name="Paula Schüppenhauer" userId="53231c67-f842-40ae-9d40-eec1b0ea5f50" providerId="ADAL" clId="{5B17CD2B-4D54-4295-8C88-59DC6704F3DA}" dt="2025-08-18T16:11:24.497" v="3012" actId="20577"/>
          <ac:spMkLst>
            <pc:docMk/>
            <pc:sldMk cId="2977938260" sldId="893"/>
            <ac:spMk id="6" creationId="{83334D0C-38C0-8321-75B5-54FAF2DD03D2}"/>
          </ac:spMkLst>
        </pc:spChg>
        <pc:spChg chg="mod">
          <ac:chgData name="Paula Schüppenhauer" userId="53231c67-f842-40ae-9d40-eec1b0ea5f50" providerId="ADAL" clId="{5B17CD2B-4D54-4295-8C88-59DC6704F3DA}" dt="2025-08-22T11:23:25.428" v="6315" actId="20577"/>
          <ac:spMkLst>
            <pc:docMk/>
            <pc:sldMk cId="2977938260" sldId="893"/>
            <ac:spMk id="10" creationId="{65DBEAF1-679C-03B7-92FC-FD5975E87543}"/>
          </ac:spMkLst>
        </pc:spChg>
        <pc:spChg chg="mod">
          <ac:chgData name="Paula Schüppenhauer" userId="53231c67-f842-40ae-9d40-eec1b0ea5f50" providerId="ADAL" clId="{5B17CD2B-4D54-4295-8C88-59DC6704F3DA}" dt="2025-08-18T14:56:06.245" v="35"/>
          <ac:spMkLst>
            <pc:docMk/>
            <pc:sldMk cId="2977938260" sldId="893"/>
            <ac:spMk id="16" creationId="{2A7ADF3F-E517-5EF9-23A8-AE0AF6E7D201}"/>
          </ac:spMkLst>
        </pc:spChg>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5B17CD2B-4D54-4295-8C88-59DC6704F3DA}" dt="2025-08-18T16:11:24.497" v="3012" actId="20577"/>
              <pc2:cmMkLst xmlns:pc2="http://schemas.microsoft.com/office/powerpoint/2019/9/main/command">
                <pc:docMk/>
                <pc:sldMk cId="2977938260" sldId="893"/>
                <pc2:cmMk id="{6AE1527E-E9ED-3C4A-BECB-5DB28254D7F7}"/>
              </pc2:cmMkLst>
            </pc226:cmChg>
          </p:ext>
        </pc:extLst>
      </pc:sldChg>
      <pc:sldChg chg="modSp mod">
        <pc:chgData name="Paula Schüppenhauer" userId="53231c67-f842-40ae-9d40-eec1b0ea5f50" providerId="ADAL" clId="{5B17CD2B-4D54-4295-8C88-59DC6704F3DA}" dt="2025-08-22T11:26:38.685" v="6390" actId="20577"/>
        <pc:sldMkLst>
          <pc:docMk/>
          <pc:sldMk cId="725065538" sldId="894"/>
        </pc:sldMkLst>
        <pc:spChg chg="mod">
          <ac:chgData name="Paula Schüppenhauer" userId="53231c67-f842-40ae-9d40-eec1b0ea5f50" providerId="ADAL" clId="{5B17CD2B-4D54-4295-8C88-59DC6704F3DA}" dt="2025-08-22T11:26:38.685" v="6390" actId="20577"/>
          <ac:spMkLst>
            <pc:docMk/>
            <pc:sldMk cId="725065538" sldId="894"/>
            <ac:spMk id="2" creationId="{E18AD878-124C-8138-123C-E0F5E7BC81CC}"/>
          </ac:spMkLst>
        </pc:spChg>
        <pc:spChg chg="mod">
          <ac:chgData name="Paula Schüppenhauer" userId="53231c67-f842-40ae-9d40-eec1b0ea5f50" providerId="ADAL" clId="{5B17CD2B-4D54-4295-8C88-59DC6704F3DA}" dt="2025-08-18T14:56:06.245" v="35"/>
          <ac:spMkLst>
            <pc:docMk/>
            <pc:sldMk cId="725065538" sldId="894"/>
            <ac:spMk id="16" creationId="{AA944407-9B5A-B67A-6D2F-4AFB3C4F62D2}"/>
          </ac:spMkLst>
        </pc:spChg>
      </pc:sldChg>
      <pc:sldChg chg="modSp mod modCm">
        <pc:chgData name="Paula Schüppenhauer" userId="53231c67-f842-40ae-9d40-eec1b0ea5f50" providerId="ADAL" clId="{5B17CD2B-4D54-4295-8C88-59DC6704F3DA}" dt="2025-08-22T11:27:36.594" v="6423" actId="20577"/>
        <pc:sldMkLst>
          <pc:docMk/>
          <pc:sldMk cId="3917117534" sldId="895"/>
        </pc:sldMkLst>
        <pc:spChg chg="mod">
          <ac:chgData name="Paula Schüppenhauer" userId="53231c67-f842-40ae-9d40-eec1b0ea5f50" providerId="ADAL" clId="{5B17CD2B-4D54-4295-8C88-59DC6704F3DA}" dt="2025-08-22T11:27:36.594" v="6423" actId="20577"/>
          <ac:spMkLst>
            <pc:docMk/>
            <pc:sldMk cId="3917117534" sldId="895"/>
            <ac:spMk id="5" creationId="{097D70F8-B839-F17B-215C-C24FAC8F2B0B}"/>
          </ac:spMkLst>
        </pc:spChg>
        <pc:spChg chg="mod">
          <ac:chgData name="Paula Schüppenhauer" userId="53231c67-f842-40ae-9d40-eec1b0ea5f50" providerId="ADAL" clId="{5B17CD2B-4D54-4295-8C88-59DC6704F3DA}" dt="2025-08-18T14:56:06.245" v="35"/>
          <ac:spMkLst>
            <pc:docMk/>
            <pc:sldMk cId="3917117534" sldId="895"/>
            <ac:spMk id="16" creationId="{B0A08D34-C922-C6A0-3BB4-E2905AA82DD1}"/>
          </ac:spMkLst>
        </pc:spChg>
        <pc:spChg chg="mod">
          <ac:chgData name="Paula Schüppenhauer" userId="53231c67-f842-40ae-9d40-eec1b0ea5f50" providerId="ADAL" clId="{5B17CD2B-4D54-4295-8C88-59DC6704F3DA}" dt="2025-08-22T11:26:47.191" v="6399" actId="20577"/>
          <ac:spMkLst>
            <pc:docMk/>
            <pc:sldMk cId="3917117534" sldId="895"/>
            <ac:spMk id="20" creationId="{F7B944E9-006B-2D10-41BD-4DCCBFE67C59}"/>
          </ac:spMkLst>
        </pc:spChg>
        <pc:spChg chg="mod">
          <ac:chgData name="Paula Schüppenhauer" userId="53231c67-f842-40ae-9d40-eec1b0ea5f50" providerId="ADAL" clId="{5B17CD2B-4D54-4295-8C88-59DC6704F3DA}" dt="2025-08-18T16:18:45.539" v="3691" actId="1036"/>
          <ac:spMkLst>
            <pc:docMk/>
            <pc:sldMk cId="3917117534" sldId="895"/>
            <ac:spMk id="21" creationId="{C501D249-7D31-4671-F2C1-8F02D1766E48}"/>
          </ac:spMkLst>
        </pc:spChg>
        <pc:spChg chg="mod">
          <ac:chgData name="Paula Schüppenhauer" userId="53231c67-f842-40ae-9d40-eec1b0ea5f50" providerId="ADAL" clId="{5B17CD2B-4D54-4295-8C88-59DC6704F3DA}" dt="2025-08-18T16:18:53.069" v="3724" actId="1036"/>
          <ac:spMkLst>
            <pc:docMk/>
            <pc:sldMk cId="3917117534" sldId="895"/>
            <ac:spMk id="22" creationId="{C72E9AAA-83E2-0AC8-59F6-6EB9F55943CE}"/>
          </ac:spMkLst>
        </pc:spChg>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5B17CD2B-4D54-4295-8C88-59DC6704F3DA}" dt="2025-08-22T11:27:36.594" v="6423" actId="20577"/>
              <pc2:cmMkLst xmlns:pc2="http://schemas.microsoft.com/office/powerpoint/2019/9/main/command">
                <pc:docMk/>
                <pc:sldMk cId="3917117534" sldId="895"/>
                <pc2:cmMk id="{1B34B3F6-A4B0-714C-A09B-C37AE7CBB0A2}"/>
              </pc2:cmMkLst>
            </pc226:cmChg>
          </p:ext>
        </pc:extLst>
      </pc:sldChg>
      <pc:sldChg chg="addSp modSp mod modCm">
        <pc:chgData name="Paula Schüppenhauer" userId="53231c67-f842-40ae-9d40-eec1b0ea5f50" providerId="ADAL" clId="{5B17CD2B-4D54-4295-8C88-59DC6704F3DA}" dt="2025-08-22T11:49:06.459" v="7517" actId="12788"/>
        <pc:sldMkLst>
          <pc:docMk/>
          <pc:sldMk cId="1953583728" sldId="899"/>
        </pc:sldMkLst>
        <pc:spChg chg="mod">
          <ac:chgData name="Paula Schüppenhauer" userId="53231c67-f842-40ae-9d40-eec1b0ea5f50" providerId="ADAL" clId="{5B17CD2B-4D54-4295-8C88-59DC6704F3DA}" dt="2025-08-22T11:48:31.125" v="7512" actId="20577"/>
          <ac:spMkLst>
            <pc:docMk/>
            <pc:sldMk cId="1953583728" sldId="899"/>
            <ac:spMk id="4" creationId="{805A8356-1651-8B58-5D22-FCC6158E679E}"/>
          </ac:spMkLst>
        </pc:spChg>
        <pc:spChg chg="mod">
          <ac:chgData name="Paula Schüppenhauer" userId="53231c67-f842-40ae-9d40-eec1b0ea5f50" providerId="ADAL" clId="{5B17CD2B-4D54-4295-8C88-59DC6704F3DA}" dt="2025-08-22T11:49:06.459" v="7517" actId="12788"/>
          <ac:spMkLst>
            <pc:docMk/>
            <pc:sldMk cId="1953583728" sldId="899"/>
            <ac:spMk id="6" creationId="{56FF7AA5-C0D3-66F5-10B0-A6D190600BF6}"/>
          </ac:spMkLst>
        </pc:spChg>
        <pc:spChg chg="mod">
          <ac:chgData name="Paula Schüppenhauer" userId="53231c67-f842-40ae-9d40-eec1b0ea5f50" providerId="ADAL" clId="{5B17CD2B-4D54-4295-8C88-59DC6704F3DA}" dt="2025-08-18T14:56:40.100" v="39" actId="14100"/>
          <ac:spMkLst>
            <pc:docMk/>
            <pc:sldMk cId="1953583728" sldId="899"/>
            <ac:spMk id="16" creationId="{5F72CE99-1E85-FD5F-5F71-D2C70E46826B}"/>
          </ac:spMkLst>
        </pc:spChg>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5B17CD2B-4D54-4295-8C88-59DC6704F3DA}" dt="2025-08-22T11:48:34.006" v="7513" actId="20577"/>
              <pc2:cmMkLst xmlns:pc2="http://schemas.microsoft.com/office/powerpoint/2019/9/main/command">
                <pc:docMk/>
                <pc:sldMk cId="1953583728" sldId="899"/>
                <pc2:cmMk id="{B66E7EA8-444C-DF49-A699-700B3D9375EB}"/>
              </pc2:cmMkLst>
            </pc226:cmChg>
          </p:ext>
        </pc:extLst>
      </pc:sldChg>
      <pc:sldChg chg="modSp mod modCm">
        <pc:chgData name="Paula Schüppenhauer" userId="53231c67-f842-40ae-9d40-eec1b0ea5f50" providerId="ADAL" clId="{5B17CD2B-4D54-4295-8C88-59DC6704F3DA}" dt="2025-08-22T11:51:17.158" v="7639" actId="20577"/>
        <pc:sldMkLst>
          <pc:docMk/>
          <pc:sldMk cId="2115052031" sldId="900"/>
        </pc:sldMkLst>
        <pc:spChg chg="mod">
          <ac:chgData name="Paula Schüppenhauer" userId="53231c67-f842-40ae-9d40-eec1b0ea5f50" providerId="ADAL" clId="{5B17CD2B-4D54-4295-8C88-59DC6704F3DA}" dt="2025-08-22T11:51:17.158" v="7639" actId="20577"/>
          <ac:spMkLst>
            <pc:docMk/>
            <pc:sldMk cId="2115052031" sldId="900"/>
            <ac:spMk id="6" creationId="{83334D0C-38C0-8321-75B5-54FAF2DD03D2}"/>
          </ac:spMkLst>
        </pc:spChg>
        <pc:spChg chg="mod">
          <ac:chgData name="Paula Schüppenhauer" userId="53231c67-f842-40ae-9d40-eec1b0ea5f50" providerId="ADAL" clId="{5B17CD2B-4D54-4295-8C88-59DC6704F3DA}" dt="2025-08-18T14:56:59.093" v="41"/>
          <ac:spMkLst>
            <pc:docMk/>
            <pc:sldMk cId="2115052031" sldId="900"/>
            <ac:spMk id="16" creationId="{2A7ADF3F-E517-5EF9-23A8-AE0AF6E7D201}"/>
          </ac:spMkLst>
        </pc:spChg>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5B17CD2B-4D54-4295-8C88-59DC6704F3DA}" dt="2025-08-22T11:51:17.158" v="7639" actId="20577"/>
              <pc2:cmMkLst xmlns:pc2="http://schemas.microsoft.com/office/powerpoint/2019/9/main/command">
                <pc:docMk/>
                <pc:sldMk cId="2115052031" sldId="900"/>
                <pc2:cmMk id="{7CD6401D-4771-43A9-96ED-7B6150CB1B33}"/>
              </pc2:cmMkLst>
            </pc226:cmChg>
            <pc226:cmChg xmlns:pc226="http://schemas.microsoft.com/office/powerpoint/2022/06/main/command" chg="mod">
              <pc226:chgData name="Paula Schüppenhauer" userId="53231c67-f842-40ae-9d40-eec1b0ea5f50" providerId="ADAL" clId="{5B17CD2B-4D54-4295-8C88-59DC6704F3DA}" dt="2025-08-22T11:51:17.158" v="7639" actId="20577"/>
              <pc2:cmMkLst xmlns:pc2="http://schemas.microsoft.com/office/powerpoint/2019/9/main/command">
                <pc:docMk/>
                <pc:sldMk cId="2115052031" sldId="900"/>
                <pc2:cmMk id="{FB570BA3-D723-4443-9773-74075FEC2F8F}"/>
              </pc2:cmMkLst>
            </pc226:cmChg>
            <pc226:cmChg xmlns:pc226="http://schemas.microsoft.com/office/powerpoint/2022/06/main/command" chg="mod">
              <pc226:chgData name="Paula Schüppenhauer" userId="53231c67-f842-40ae-9d40-eec1b0ea5f50" providerId="ADAL" clId="{5B17CD2B-4D54-4295-8C88-59DC6704F3DA}" dt="2025-08-22T11:51:17.158" v="7639" actId="20577"/>
              <pc2:cmMkLst xmlns:pc2="http://schemas.microsoft.com/office/powerpoint/2019/9/main/command">
                <pc:docMk/>
                <pc:sldMk cId="2115052031" sldId="900"/>
                <pc2:cmMk id="{C49EAFE7-5EC5-8C40-A143-2863277AF619}"/>
              </pc2:cmMkLst>
            </pc226:cmChg>
          </p:ext>
        </pc:extLst>
      </pc:sldChg>
      <pc:sldChg chg="modSp mod">
        <pc:chgData name="Paula Schüppenhauer" userId="53231c67-f842-40ae-9d40-eec1b0ea5f50" providerId="ADAL" clId="{5B17CD2B-4D54-4295-8C88-59DC6704F3DA}" dt="2025-08-22T11:54:20.550" v="7688" actId="20577"/>
        <pc:sldMkLst>
          <pc:docMk/>
          <pc:sldMk cId="3928890757" sldId="901"/>
        </pc:sldMkLst>
        <pc:spChg chg="mod">
          <ac:chgData name="Paula Schüppenhauer" userId="53231c67-f842-40ae-9d40-eec1b0ea5f50" providerId="ADAL" clId="{5B17CD2B-4D54-4295-8C88-59DC6704F3DA}" dt="2025-08-18T17:23:09.236" v="4836" actId="6549"/>
          <ac:spMkLst>
            <pc:docMk/>
            <pc:sldMk cId="3928890757" sldId="901"/>
            <ac:spMk id="6" creationId="{83334D0C-38C0-8321-75B5-54FAF2DD03D2}"/>
          </ac:spMkLst>
        </pc:spChg>
        <pc:spChg chg="mod">
          <ac:chgData name="Paula Schüppenhauer" userId="53231c67-f842-40ae-9d40-eec1b0ea5f50" providerId="ADAL" clId="{5B17CD2B-4D54-4295-8C88-59DC6704F3DA}" dt="2025-08-18T14:57:13.884" v="42"/>
          <ac:spMkLst>
            <pc:docMk/>
            <pc:sldMk cId="3928890757" sldId="901"/>
            <ac:spMk id="16" creationId="{2A7ADF3F-E517-5EF9-23A8-AE0AF6E7D201}"/>
          </ac:spMkLst>
        </pc:spChg>
        <pc:graphicFrameChg chg="mod modGraphic">
          <ac:chgData name="Paula Schüppenhauer" userId="53231c67-f842-40ae-9d40-eec1b0ea5f50" providerId="ADAL" clId="{5B17CD2B-4D54-4295-8C88-59DC6704F3DA}" dt="2025-08-22T11:54:20.550" v="7688" actId="20577"/>
          <ac:graphicFrameMkLst>
            <pc:docMk/>
            <pc:sldMk cId="3928890757" sldId="901"/>
            <ac:graphicFrameMk id="2" creationId="{0D1CCFA9-B48D-8BB2-A39E-6BA1D0047500}"/>
          </ac:graphicFrameMkLst>
        </pc:graphicFrameChg>
      </pc:sldChg>
      <pc:sldMasterChg chg="modSldLayout">
        <pc:chgData name="Paula Schüppenhauer" userId="53231c67-f842-40ae-9d40-eec1b0ea5f50" providerId="ADAL" clId="{5B17CD2B-4D54-4295-8C88-59DC6704F3DA}" dt="2025-08-21T08:20:30.148" v="5534" actId="14826"/>
        <pc:sldMasterMkLst>
          <pc:docMk/>
          <pc:sldMasterMk cId="2333879095" sldId="2147483738"/>
        </pc:sldMasterMkLst>
        <pc:sldLayoutChg chg="modSp mod">
          <pc:chgData name="Paula Schüppenhauer" userId="53231c67-f842-40ae-9d40-eec1b0ea5f50" providerId="ADAL" clId="{5B17CD2B-4D54-4295-8C88-59DC6704F3DA}" dt="2025-08-21T08:20:10.045" v="5531" actId="14826"/>
          <pc:sldLayoutMkLst>
            <pc:docMk/>
            <pc:sldMasterMk cId="2333879095" sldId="2147483738"/>
            <pc:sldLayoutMk cId="1092501647" sldId="2147483780"/>
          </pc:sldLayoutMkLst>
          <pc:picChg chg="mod">
            <ac:chgData name="Paula Schüppenhauer" userId="53231c67-f842-40ae-9d40-eec1b0ea5f50" providerId="ADAL" clId="{5B17CD2B-4D54-4295-8C88-59DC6704F3DA}" dt="2025-08-21T08:20:10.045" v="5531" actId="14826"/>
            <ac:picMkLst>
              <pc:docMk/>
              <pc:sldMasterMk cId="2333879095" sldId="2147483738"/>
              <pc:sldLayoutMk cId="1092501647" sldId="2147483780"/>
              <ac:picMk id="8" creationId="{7D27BA53-A56F-8D84-4AAD-D7AB7922B4E5}"/>
            </ac:picMkLst>
          </pc:picChg>
        </pc:sldLayoutChg>
        <pc:sldLayoutChg chg="modSp mod">
          <pc:chgData name="Paula Schüppenhauer" userId="53231c67-f842-40ae-9d40-eec1b0ea5f50" providerId="ADAL" clId="{5B17CD2B-4D54-4295-8C88-59DC6704F3DA}" dt="2025-08-21T08:20:16.423" v="5532" actId="14826"/>
          <pc:sldLayoutMkLst>
            <pc:docMk/>
            <pc:sldMasterMk cId="2333879095" sldId="2147483738"/>
            <pc:sldLayoutMk cId="530738082" sldId="2147483798"/>
          </pc:sldLayoutMkLst>
          <pc:spChg chg="mod">
            <ac:chgData name="Paula Schüppenhauer" userId="53231c67-f842-40ae-9d40-eec1b0ea5f50" providerId="ADAL" clId="{5B17CD2B-4D54-4295-8C88-59DC6704F3DA}" dt="2025-08-21T08:12:53.842" v="5530" actId="20577"/>
            <ac:spMkLst>
              <pc:docMk/>
              <pc:sldMasterMk cId="2333879095" sldId="2147483738"/>
              <pc:sldLayoutMk cId="530738082" sldId="2147483798"/>
              <ac:spMk id="5" creationId="{98CBF5BF-1B75-31E6-EBCB-93B45942D0FA}"/>
            </ac:spMkLst>
          </pc:spChg>
          <pc:picChg chg="mod">
            <ac:chgData name="Paula Schüppenhauer" userId="53231c67-f842-40ae-9d40-eec1b0ea5f50" providerId="ADAL" clId="{5B17CD2B-4D54-4295-8C88-59DC6704F3DA}" dt="2025-08-21T08:20:16.423" v="5532" actId="14826"/>
            <ac:picMkLst>
              <pc:docMk/>
              <pc:sldMasterMk cId="2333879095" sldId="2147483738"/>
              <pc:sldLayoutMk cId="530738082" sldId="2147483798"/>
              <ac:picMk id="6" creationId="{9FCF8483-4504-BD30-5D32-A50857385624}"/>
            </ac:picMkLst>
          </pc:picChg>
        </pc:sldLayoutChg>
        <pc:sldLayoutChg chg="modSp mod">
          <pc:chgData name="Paula Schüppenhauer" userId="53231c67-f842-40ae-9d40-eec1b0ea5f50" providerId="ADAL" clId="{5B17CD2B-4D54-4295-8C88-59DC6704F3DA}" dt="2025-08-21T08:20:25.744" v="5533" actId="14826"/>
          <pc:sldLayoutMkLst>
            <pc:docMk/>
            <pc:sldMasterMk cId="2333879095" sldId="2147483738"/>
            <pc:sldLayoutMk cId="3351791936" sldId="2147483804"/>
          </pc:sldLayoutMkLst>
          <pc:spChg chg="mod">
            <ac:chgData name="Paula Schüppenhauer" userId="53231c67-f842-40ae-9d40-eec1b0ea5f50" providerId="ADAL" clId="{5B17CD2B-4D54-4295-8C88-59DC6704F3DA}" dt="2025-08-21T08:12:43.355" v="5527"/>
            <ac:spMkLst>
              <pc:docMk/>
              <pc:sldMasterMk cId="2333879095" sldId="2147483738"/>
              <pc:sldLayoutMk cId="3351791936" sldId="2147483804"/>
              <ac:spMk id="3" creationId="{1E0E82D0-E771-B753-B850-F1FE0E1ADFA5}"/>
            </ac:spMkLst>
          </pc:spChg>
          <pc:picChg chg="mod">
            <ac:chgData name="Paula Schüppenhauer" userId="53231c67-f842-40ae-9d40-eec1b0ea5f50" providerId="ADAL" clId="{5B17CD2B-4D54-4295-8C88-59DC6704F3DA}" dt="2025-08-21T08:20:25.744" v="5533" actId="14826"/>
            <ac:picMkLst>
              <pc:docMk/>
              <pc:sldMasterMk cId="2333879095" sldId="2147483738"/>
              <pc:sldLayoutMk cId="3351791936" sldId="2147483804"/>
              <ac:picMk id="4" creationId="{7B579B4A-1D80-4280-B256-AEB2F2C63637}"/>
            </ac:picMkLst>
          </pc:picChg>
        </pc:sldLayoutChg>
        <pc:sldLayoutChg chg="modSp mod">
          <pc:chgData name="Paula Schüppenhauer" userId="53231c67-f842-40ae-9d40-eec1b0ea5f50" providerId="ADAL" clId="{5B17CD2B-4D54-4295-8C88-59DC6704F3DA}" dt="2025-08-21T08:20:30.148" v="5534" actId="14826"/>
          <pc:sldLayoutMkLst>
            <pc:docMk/>
            <pc:sldMasterMk cId="2333879095" sldId="2147483738"/>
            <pc:sldLayoutMk cId="2387541720" sldId="2147483806"/>
          </pc:sldLayoutMkLst>
          <pc:spChg chg="mod">
            <ac:chgData name="Paula Schüppenhauer" userId="53231c67-f842-40ae-9d40-eec1b0ea5f50" providerId="ADAL" clId="{5B17CD2B-4D54-4295-8C88-59DC6704F3DA}" dt="2025-08-21T07:54:35.442" v="5510"/>
            <ac:spMkLst>
              <pc:docMk/>
              <pc:sldMasterMk cId="2333879095" sldId="2147483738"/>
              <pc:sldLayoutMk cId="2387541720" sldId="2147483806"/>
              <ac:spMk id="2" creationId="{92E64B4C-1AC2-4A08-ABFD-AEA252858162}"/>
            </ac:spMkLst>
          </pc:spChg>
          <pc:spChg chg="mod">
            <ac:chgData name="Paula Schüppenhauer" userId="53231c67-f842-40ae-9d40-eec1b0ea5f50" providerId="ADAL" clId="{5B17CD2B-4D54-4295-8C88-59DC6704F3DA}" dt="2025-08-21T07:58:10.275" v="5525" actId="20577"/>
            <ac:spMkLst>
              <pc:docMk/>
              <pc:sldMasterMk cId="2333879095" sldId="2147483738"/>
              <pc:sldLayoutMk cId="2387541720" sldId="2147483806"/>
              <ac:spMk id="4" creationId="{83C85BF8-1DAC-393F-A30E-D6213CE9444E}"/>
            </ac:spMkLst>
          </pc:spChg>
          <pc:spChg chg="mod">
            <ac:chgData name="Paula Schüppenhauer" userId="53231c67-f842-40ae-9d40-eec1b0ea5f50" providerId="ADAL" clId="{5B17CD2B-4D54-4295-8C88-59DC6704F3DA}" dt="2025-08-21T08:11:40.774" v="5526"/>
            <ac:spMkLst>
              <pc:docMk/>
              <pc:sldMasterMk cId="2333879095" sldId="2147483738"/>
              <pc:sldLayoutMk cId="2387541720" sldId="2147483806"/>
              <ac:spMk id="5" creationId="{682B7D0C-5DBC-6EEC-5A7D-C3820BDF8249}"/>
            </ac:spMkLst>
          </pc:spChg>
          <pc:picChg chg="mod">
            <ac:chgData name="Paula Schüppenhauer" userId="53231c67-f842-40ae-9d40-eec1b0ea5f50" providerId="ADAL" clId="{5B17CD2B-4D54-4295-8C88-59DC6704F3DA}" dt="2025-08-21T08:20:30.148" v="5534" actId="14826"/>
            <ac:picMkLst>
              <pc:docMk/>
              <pc:sldMasterMk cId="2333879095" sldId="2147483738"/>
              <pc:sldLayoutMk cId="2387541720" sldId="2147483806"/>
              <ac:picMk id="8" creationId="{7D27BA53-A56F-8D84-4AAD-D7AB7922B4E5}"/>
            </ac:picMkLst>
          </pc:picChg>
        </pc:sldLayoutChg>
      </pc:sldMasterChg>
    </pc:docChg>
  </pc:docChgLst>
  <pc:docChgLst>
    <pc:chgData name="Paula Schüppenhauer" userId="53231c67-f842-40ae-9d40-eec1b0ea5f50" providerId="ADAL" clId="{96FA3EB6-05AE-4EA4-B2FC-C47934C27252}"/>
    <pc:docChg chg="custSel addSld delSld modSld">
      <pc:chgData name="Paula Schüppenhauer" userId="53231c67-f842-40ae-9d40-eec1b0ea5f50" providerId="ADAL" clId="{96FA3EB6-05AE-4EA4-B2FC-C47934C27252}" dt="2025-03-05T12:01:51.112" v="357" actId="478"/>
      <pc:docMkLst>
        <pc:docMk/>
      </pc:docMkLst>
      <pc:sldChg chg="delSp modSp add del mod">
        <pc:chgData name="Paula Schüppenhauer" userId="53231c67-f842-40ae-9d40-eec1b0ea5f50" providerId="ADAL" clId="{96FA3EB6-05AE-4EA4-B2FC-C47934C27252}" dt="2025-02-28T18:33:20.730" v="40" actId="20577"/>
        <pc:sldMkLst>
          <pc:docMk/>
          <pc:sldMk cId="2580362366" sldId="716"/>
        </pc:sldMkLst>
      </pc:sldChg>
      <pc:sldChg chg="delSp modSp add mod modCm">
        <pc:chgData name="Paula Schüppenhauer" userId="53231c67-f842-40ae-9d40-eec1b0ea5f50" providerId="ADAL" clId="{96FA3EB6-05AE-4EA4-B2FC-C47934C27252}" dt="2025-02-28T18:33:15.727" v="39" actId="20577"/>
        <pc:sldMkLst>
          <pc:docMk/>
          <pc:sldMk cId="1531802650" sldId="717"/>
        </pc:sldMkLst>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96FA3EB6-05AE-4EA4-B2FC-C47934C27252}" dt="2025-02-28T18:33:15.727" v="39" actId="20577"/>
              <pc2:cmMkLst xmlns:pc2="http://schemas.microsoft.com/office/powerpoint/2019/9/main/command">
                <pc:docMk/>
                <pc:sldMk cId="1531802650" sldId="717"/>
                <pc2:cmMk id="{CB97134D-B029-4438-9894-0CD0D90880AE}"/>
              </pc2:cmMkLst>
            </pc226:cmChg>
            <pc226:cmChg xmlns:pc226="http://schemas.microsoft.com/office/powerpoint/2022/06/main/command" chg="mod">
              <pc226:chgData name="Paula Schüppenhauer" userId="53231c67-f842-40ae-9d40-eec1b0ea5f50" providerId="ADAL" clId="{96FA3EB6-05AE-4EA4-B2FC-C47934C27252}" dt="2025-02-28T18:33:15.727" v="39" actId="20577"/>
              <pc2:cmMkLst xmlns:pc2="http://schemas.microsoft.com/office/powerpoint/2019/9/main/command">
                <pc:docMk/>
                <pc:sldMk cId="1531802650" sldId="717"/>
                <pc2:cmMk id="{C76FCB71-75AA-4873-9385-0C5B6BD1CB26}"/>
              </pc2:cmMkLst>
            </pc226:cmChg>
            <pc226:cmChg xmlns:pc226="http://schemas.microsoft.com/office/powerpoint/2022/06/main/command" chg="mod">
              <pc226:chgData name="Paula Schüppenhauer" userId="53231c67-f842-40ae-9d40-eec1b0ea5f50" providerId="ADAL" clId="{96FA3EB6-05AE-4EA4-B2FC-C47934C27252}" dt="2025-02-28T18:33:15.727" v="39" actId="20577"/>
              <pc2:cmMkLst xmlns:pc2="http://schemas.microsoft.com/office/powerpoint/2019/9/main/command">
                <pc:docMk/>
                <pc:sldMk cId="1531802650" sldId="717"/>
                <pc2:cmMk id="{271236B2-28DB-46B8-AD16-7DA68210FC5A}"/>
              </pc2:cmMkLst>
            </pc226:cmChg>
          </p:ext>
        </pc:extLst>
      </pc:sldChg>
      <pc:sldChg chg="add">
        <pc:chgData name="Paula Schüppenhauer" userId="53231c67-f842-40ae-9d40-eec1b0ea5f50" providerId="ADAL" clId="{96FA3EB6-05AE-4EA4-B2FC-C47934C27252}" dt="2025-02-28T18:16:26.383" v="8"/>
        <pc:sldMkLst>
          <pc:docMk/>
          <pc:sldMk cId="1004643622" sldId="718"/>
        </pc:sldMkLst>
      </pc:sldChg>
      <pc:sldChg chg="add">
        <pc:chgData name="Paula Schüppenhauer" userId="53231c67-f842-40ae-9d40-eec1b0ea5f50" providerId="ADAL" clId="{96FA3EB6-05AE-4EA4-B2FC-C47934C27252}" dt="2025-02-28T18:16:31.716" v="9"/>
        <pc:sldMkLst>
          <pc:docMk/>
          <pc:sldMk cId="3454042955" sldId="719"/>
        </pc:sldMkLst>
      </pc:sldChg>
      <pc:sldChg chg="add">
        <pc:chgData name="Paula Schüppenhauer" userId="53231c67-f842-40ae-9d40-eec1b0ea5f50" providerId="ADAL" clId="{96FA3EB6-05AE-4EA4-B2FC-C47934C27252}" dt="2025-02-28T18:18:22.862" v="22"/>
        <pc:sldMkLst>
          <pc:docMk/>
          <pc:sldMk cId="1769295409" sldId="726"/>
        </pc:sldMkLst>
      </pc:sldChg>
      <pc:sldChg chg="modSp add mod">
        <pc:chgData name="Paula Schüppenhauer" userId="53231c67-f842-40ae-9d40-eec1b0ea5f50" providerId="ADAL" clId="{96FA3EB6-05AE-4EA4-B2FC-C47934C27252}" dt="2025-02-28T18:33:43.510" v="56" actId="20577"/>
        <pc:sldMkLst>
          <pc:docMk/>
          <pc:sldMk cId="2084586475" sldId="738"/>
        </pc:sldMkLst>
      </pc:sldChg>
      <pc:sldChg chg="modSp add mod">
        <pc:chgData name="Paula Schüppenhauer" userId="53231c67-f842-40ae-9d40-eec1b0ea5f50" providerId="ADAL" clId="{96FA3EB6-05AE-4EA4-B2FC-C47934C27252}" dt="2025-02-28T18:33:34.413" v="48" actId="20577"/>
        <pc:sldMkLst>
          <pc:docMk/>
          <pc:sldMk cId="2198267833" sldId="739"/>
        </pc:sldMkLst>
      </pc:sldChg>
      <pc:sldChg chg="add">
        <pc:chgData name="Paula Schüppenhauer" userId="53231c67-f842-40ae-9d40-eec1b0ea5f50" providerId="ADAL" clId="{96FA3EB6-05AE-4EA4-B2FC-C47934C27252}" dt="2025-02-28T18:16:15.001" v="6"/>
        <pc:sldMkLst>
          <pc:docMk/>
          <pc:sldMk cId="4212282578" sldId="740"/>
        </pc:sldMkLst>
      </pc:sldChg>
      <pc:sldChg chg="modSp add mod">
        <pc:chgData name="Paula Schüppenhauer" userId="53231c67-f842-40ae-9d40-eec1b0ea5f50" providerId="ADAL" clId="{96FA3EB6-05AE-4EA4-B2FC-C47934C27252}" dt="2025-02-28T18:39:05.581" v="266" actId="13926"/>
        <pc:sldMkLst>
          <pc:docMk/>
          <pc:sldMk cId="2349563486" sldId="741"/>
        </pc:sldMkLst>
      </pc:sldChg>
      <pc:sldChg chg="modSp add mod">
        <pc:chgData name="Paula Schüppenhauer" userId="53231c67-f842-40ae-9d40-eec1b0ea5f50" providerId="ADAL" clId="{96FA3EB6-05AE-4EA4-B2FC-C47934C27252}" dt="2025-02-28T18:39:53.776" v="355" actId="20577"/>
        <pc:sldMkLst>
          <pc:docMk/>
          <pc:sldMk cId="2536539107" sldId="742"/>
        </pc:sldMkLst>
      </pc:sldChg>
      <pc:sldChg chg="add">
        <pc:chgData name="Paula Schüppenhauer" userId="53231c67-f842-40ae-9d40-eec1b0ea5f50" providerId="ADAL" clId="{96FA3EB6-05AE-4EA4-B2FC-C47934C27252}" dt="2025-02-28T18:16:52.563" v="11"/>
        <pc:sldMkLst>
          <pc:docMk/>
          <pc:sldMk cId="2232584548" sldId="743"/>
        </pc:sldMkLst>
      </pc:sldChg>
      <pc:sldChg chg="modSp add mod">
        <pc:chgData name="Paula Schüppenhauer" userId="53231c67-f842-40ae-9d40-eec1b0ea5f50" providerId="ADAL" clId="{96FA3EB6-05AE-4EA4-B2FC-C47934C27252}" dt="2025-02-28T18:34:25.865" v="65" actId="6549"/>
        <pc:sldMkLst>
          <pc:docMk/>
          <pc:sldMk cId="1616875370" sldId="744"/>
        </pc:sldMkLst>
      </pc:sldChg>
      <pc:sldChg chg="modSp add mod">
        <pc:chgData name="Paula Schüppenhauer" userId="53231c67-f842-40ae-9d40-eec1b0ea5f50" providerId="ADAL" clId="{96FA3EB6-05AE-4EA4-B2FC-C47934C27252}" dt="2025-02-28T18:39:45.677" v="334" actId="20577"/>
        <pc:sldMkLst>
          <pc:docMk/>
          <pc:sldMk cId="1904319470" sldId="745"/>
        </pc:sldMkLst>
      </pc:sldChg>
      <pc:sldChg chg="modSp add mod">
        <pc:chgData name="Paula Schüppenhauer" userId="53231c67-f842-40ae-9d40-eec1b0ea5f50" providerId="ADAL" clId="{96FA3EB6-05AE-4EA4-B2FC-C47934C27252}" dt="2025-02-28T18:38:38.057" v="248" actId="13926"/>
        <pc:sldMkLst>
          <pc:docMk/>
          <pc:sldMk cId="3229783106" sldId="746"/>
        </pc:sldMkLst>
      </pc:sldChg>
      <pc:sldChg chg="add">
        <pc:chgData name="Paula Schüppenhauer" userId="53231c67-f842-40ae-9d40-eec1b0ea5f50" providerId="ADAL" clId="{96FA3EB6-05AE-4EA4-B2FC-C47934C27252}" dt="2025-02-28T18:17:25.673" v="15"/>
        <pc:sldMkLst>
          <pc:docMk/>
          <pc:sldMk cId="4087631756" sldId="747"/>
        </pc:sldMkLst>
      </pc:sldChg>
      <pc:sldChg chg="modSp add mod">
        <pc:chgData name="Paula Schüppenhauer" userId="53231c67-f842-40ae-9d40-eec1b0ea5f50" providerId="ADAL" clId="{96FA3EB6-05AE-4EA4-B2FC-C47934C27252}" dt="2025-02-28T18:35:20.625" v="133" actId="20577"/>
        <pc:sldMkLst>
          <pc:docMk/>
          <pc:sldMk cId="3860304140" sldId="748"/>
        </pc:sldMkLst>
      </pc:sldChg>
      <pc:sldChg chg="modSp add mod">
        <pc:chgData name="Paula Schüppenhauer" userId="53231c67-f842-40ae-9d40-eec1b0ea5f50" providerId="ADAL" clId="{96FA3EB6-05AE-4EA4-B2FC-C47934C27252}" dt="2025-02-28T18:38:08.106" v="224" actId="13926"/>
        <pc:sldMkLst>
          <pc:docMk/>
          <pc:sldMk cId="4101047741" sldId="749"/>
        </pc:sldMkLst>
      </pc:sldChg>
      <pc:sldChg chg="modSp add mod">
        <pc:chgData name="Paula Schüppenhauer" userId="53231c67-f842-40ae-9d40-eec1b0ea5f50" providerId="ADAL" clId="{96FA3EB6-05AE-4EA4-B2FC-C47934C27252}" dt="2025-02-28T18:35:13.284" v="125" actId="20577"/>
        <pc:sldMkLst>
          <pc:docMk/>
          <pc:sldMk cId="3850062831" sldId="750"/>
        </pc:sldMkLst>
      </pc:sldChg>
      <pc:sldChg chg="add">
        <pc:chgData name="Paula Schüppenhauer" userId="53231c67-f842-40ae-9d40-eec1b0ea5f50" providerId="ADAL" clId="{96FA3EB6-05AE-4EA4-B2FC-C47934C27252}" dt="2025-02-28T18:17:56.243" v="19"/>
        <pc:sldMkLst>
          <pc:docMk/>
          <pc:sldMk cId="1691645155" sldId="751"/>
        </pc:sldMkLst>
      </pc:sldChg>
      <pc:sldChg chg="modSp add mod">
        <pc:chgData name="Paula Schüppenhauer" userId="53231c67-f842-40ae-9d40-eec1b0ea5f50" providerId="ADAL" clId="{96FA3EB6-05AE-4EA4-B2FC-C47934C27252}" dt="2025-02-28T18:37:45.890" v="206" actId="13926"/>
        <pc:sldMkLst>
          <pc:docMk/>
          <pc:sldMk cId="2213118164" sldId="752"/>
        </pc:sldMkLst>
      </pc:sldChg>
      <pc:sldChg chg="modSp add mod">
        <pc:chgData name="Paula Schüppenhauer" userId="53231c67-f842-40ae-9d40-eec1b0ea5f50" providerId="ADAL" clId="{96FA3EB6-05AE-4EA4-B2FC-C47934C27252}" dt="2025-02-28T18:39:38.273" v="317" actId="20577"/>
        <pc:sldMkLst>
          <pc:docMk/>
          <pc:sldMk cId="3594585101" sldId="753"/>
        </pc:sldMkLst>
      </pc:sldChg>
      <pc:sldChg chg="modSp add mod">
        <pc:chgData name="Paula Schüppenhauer" userId="53231c67-f842-40ae-9d40-eec1b0ea5f50" providerId="ADAL" clId="{96FA3EB6-05AE-4EA4-B2FC-C47934C27252}" dt="2025-02-28T18:35:43.709" v="141" actId="20577"/>
        <pc:sldMkLst>
          <pc:docMk/>
          <pc:sldMk cId="700740959" sldId="754"/>
        </pc:sldMkLst>
      </pc:sldChg>
      <pc:sldChg chg="addSp delSp modSp add mod">
        <pc:chgData name="Paula Schüppenhauer" userId="53231c67-f842-40ae-9d40-eec1b0ea5f50" providerId="ADAL" clId="{96FA3EB6-05AE-4EA4-B2FC-C47934C27252}" dt="2025-03-05T12:01:51.112" v="357" actId="478"/>
        <pc:sldMkLst>
          <pc:docMk/>
          <pc:sldMk cId="474743450" sldId="755"/>
        </pc:sldMkLst>
      </pc:sldChg>
      <pc:sldChg chg="modSp add mod">
        <pc:chgData name="Paula Schüppenhauer" userId="53231c67-f842-40ae-9d40-eec1b0ea5f50" providerId="ADAL" clId="{96FA3EB6-05AE-4EA4-B2FC-C47934C27252}" dt="2025-02-28T18:39:31.004" v="300" actId="20577"/>
        <pc:sldMkLst>
          <pc:docMk/>
          <pc:sldMk cId="1381520828" sldId="756"/>
        </pc:sldMkLst>
      </pc:sldChg>
      <pc:sldChg chg="add">
        <pc:chgData name="Paula Schüppenhauer" userId="53231c67-f842-40ae-9d40-eec1b0ea5f50" providerId="ADAL" clId="{96FA3EB6-05AE-4EA4-B2FC-C47934C27252}" dt="2025-02-28T18:18:57.976" v="26"/>
        <pc:sldMkLst>
          <pc:docMk/>
          <pc:sldMk cId="2675896868" sldId="757"/>
        </pc:sldMkLst>
      </pc:sldChg>
      <pc:sldChg chg="add">
        <pc:chgData name="Paula Schüppenhauer" userId="53231c67-f842-40ae-9d40-eec1b0ea5f50" providerId="ADAL" clId="{96FA3EB6-05AE-4EA4-B2FC-C47934C27252}" dt="2025-02-28T18:19:02.842" v="27"/>
        <pc:sldMkLst>
          <pc:docMk/>
          <pc:sldMk cId="2573214012" sldId="758"/>
        </pc:sldMkLst>
      </pc:sldChg>
      <pc:sldChg chg="add">
        <pc:chgData name="Paula Schüppenhauer" userId="53231c67-f842-40ae-9d40-eec1b0ea5f50" providerId="ADAL" clId="{96FA3EB6-05AE-4EA4-B2FC-C47934C27252}" dt="2025-02-28T18:19:17.444" v="28"/>
        <pc:sldMkLst>
          <pc:docMk/>
          <pc:sldMk cId="1264205848" sldId="759"/>
        </pc:sldMkLst>
      </pc:sldChg>
      <pc:sldChg chg="add">
        <pc:chgData name="Paula Schüppenhauer" userId="53231c67-f842-40ae-9d40-eec1b0ea5f50" providerId="ADAL" clId="{96FA3EB6-05AE-4EA4-B2FC-C47934C27252}" dt="2025-02-28T18:19:21.947" v="29"/>
        <pc:sldMkLst>
          <pc:docMk/>
          <pc:sldMk cId="1852106771" sldId="760"/>
        </pc:sldMkLst>
      </pc:sldChg>
      <pc:sldChg chg="add">
        <pc:chgData name="Paula Schüppenhauer" userId="53231c67-f842-40ae-9d40-eec1b0ea5f50" providerId="ADAL" clId="{96FA3EB6-05AE-4EA4-B2FC-C47934C27252}" dt="2025-02-28T18:19:26.851" v="30"/>
        <pc:sldMkLst>
          <pc:docMk/>
          <pc:sldMk cId="376758092" sldId="761"/>
        </pc:sldMkLst>
      </pc:sldChg>
      <pc:sldMasterChg chg="delSldLayout">
        <pc:chgData name="Paula Schüppenhauer" userId="53231c67-f842-40ae-9d40-eec1b0ea5f50" providerId="ADAL" clId="{96FA3EB6-05AE-4EA4-B2FC-C47934C27252}" dt="2025-02-28T18:15:21.337" v="1" actId="47"/>
        <pc:sldMasterMkLst>
          <pc:docMk/>
          <pc:sldMasterMk cId="2333879095" sldId="2147483738"/>
        </pc:sldMasterMkLst>
        <pc:sldLayoutChg chg="del">
          <pc:chgData name="Paula Schüppenhauer" userId="53231c67-f842-40ae-9d40-eec1b0ea5f50" providerId="ADAL" clId="{96FA3EB6-05AE-4EA4-B2FC-C47934C27252}" dt="2025-02-28T18:15:21.337" v="1" actId="47"/>
          <pc:sldLayoutMkLst>
            <pc:docMk/>
            <pc:sldMasterMk cId="2333879095" sldId="2147483738"/>
            <pc:sldLayoutMk cId="3595573642" sldId="2147483807"/>
          </pc:sldLayoutMkLst>
        </pc:sldLayoutChg>
      </pc:sldMasterChg>
    </pc:docChg>
  </pc:docChgLst>
  <pc:docChgLst>
    <pc:chgData name="Maynara de Almeida Furquim" userId="S::md064157@fh-muenster.de::cb2f8acd-f477-4704-9f46-ae480f16722a" providerId="AD" clId="Web-{12579415-48AC-4E76-939A-AE09B6DFD2C0}"/>
    <pc:docChg chg="addSld">
      <pc:chgData name="Maynara de Almeida Furquim" userId="S::md064157@fh-muenster.de::cb2f8acd-f477-4704-9f46-ae480f16722a" providerId="AD" clId="Web-{12579415-48AC-4E76-939A-AE09B6DFD2C0}" dt="2025-03-01T14:22:31.019" v="1"/>
      <pc:docMkLst>
        <pc:docMk/>
      </pc:docMkLst>
      <pc:sldChg chg="add">
        <pc:chgData name="Maynara de Almeida Furquim" userId="S::md064157@fh-muenster.de::cb2f8acd-f477-4704-9f46-ae480f16722a" providerId="AD" clId="Web-{12579415-48AC-4E76-939A-AE09B6DFD2C0}" dt="2025-03-01T14:22:30.988" v="0"/>
        <pc:sldMkLst>
          <pc:docMk/>
          <pc:sldMk cId="4139139489" sldId="774"/>
        </pc:sldMkLst>
      </pc:sldChg>
      <pc:sldChg chg="add">
        <pc:chgData name="Maynara de Almeida Furquim" userId="S::md064157@fh-muenster.de::cb2f8acd-f477-4704-9f46-ae480f16722a" providerId="AD" clId="Web-{12579415-48AC-4E76-939A-AE09B6DFD2C0}" dt="2025-03-01T14:22:31.019" v="1"/>
        <pc:sldMkLst>
          <pc:docMk/>
          <pc:sldMk cId="2036997855" sldId="775"/>
        </pc:sldMkLst>
      </pc:sldChg>
    </pc:docChg>
  </pc:docChgLst>
  <pc:docChgLst>
    <pc:chgData name="Maynara de Almeida Furquim" userId="S::md064157@fh-muenster.de::cb2f8acd-f477-4704-9f46-ae480f16722a" providerId="AD" clId="Web-{7BB8B09C-93DE-423F-8E3A-D4FCBBA88F8D}"/>
    <pc:docChg chg="addSld delSld modSld">
      <pc:chgData name="Maynara de Almeida Furquim" userId="S::md064157@fh-muenster.de::cb2f8acd-f477-4704-9f46-ae480f16722a" providerId="AD" clId="Web-{7BB8B09C-93DE-423F-8E3A-D4FCBBA88F8D}" dt="2025-03-01T13:07:23.044" v="15"/>
      <pc:docMkLst>
        <pc:docMk/>
      </pc:docMkLst>
      <pc:sldChg chg="modSp del">
        <pc:chgData name="Maynara de Almeida Furquim" userId="S::md064157@fh-muenster.de::cb2f8acd-f477-4704-9f46-ae480f16722a" providerId="AD" clId="Web-{7BB8B09C-93DE-423F-8E3A-D4FCBBA88F8D}" dt="2025-03-01T13:07:22.075" v="14"/>
        <pc:sldMkLst>
          <pc:docMk/>
          <pc:sldMk cId="1769295409" sldId="726"/>
        </pc:sldMkLst>
      </pc:sldChg>
      <pc:sldChg chg="modSp">
        <pc:chgData name="Maynara de Almeida Furquim" userId="S::md064157@fh-muenster.de::cb2f8acd-f477-4704-9f46-ae480f16722a" providerId="AD" clId="Web-{7BB8B09C-93DE-423F-8E3A-D4FCBBA88F8D}" dt="2025-03-01T13:02:12.411" v="7" actId="20577"/>
        <pc:sldMkLst>
          <pc:docMk/>
          <pc:sldMk cId="2213118164" sldId="752"/>
        </pc:sldMkLst>
      </pc:sldChg>
      <pc:sldChg chg="del">
        <pc:chgData name="Maynara de Almeida Furquim" userId="S::md064157@fh-muenster.de::cb2f8acd-f477-4704-9f46-ae480f16722a" providerId="AD" clId="Web-{7BB8B09C-93DE-423F-8E3A-D4FCBBA88F8D}" dt="2025-03-01T13:07:23.044" v="15"/>
        <pc:sldMkLst>
          <pc:docMk/>
          <pc:sldMk cId="700740959" sldId="754"/>
        </pc:sldMkLst>
      </pc:sldChg>
      <pc:sldChg chg="add">
        <pc:chgData name="Maynara de Almeida Furquim" userId="S::md064157@fh-muenster.de::cb2f8acd-f477-4704-9f46-ae480f16722a" providerId="AD" clId="Web-{7BB8B09C-93DE-423F-8E3A-D4FCBBA88F8D}" dt="2025-03-01T13:07:18.950" v="12"/>
        <pc:sldMkLst>
          <pc:docMk/>
          <pc:sldMk cId="3489477070" sldId="767"/>
        </pc:sldMkLst>
      </pc:sldChg>
      <pc:sldChg chg="add">
        <pc:chgData name="Maynara de Almeida Furquim" userId="S::md064157@fh-muenster.de::cb2f8acd-f477-4704-9f46-ae480f16722a" providerId="AD" clId="Web-{7BB8B09C-93DE-423F-8E3A-D4FCBBA88F8D}" dt="2025-03-01T13:07:18.981" v="13"/>
        <pc:sldMkLst>
          <pc:docMk/>
          <pc:sldMk cId="1935032291" sldId="768"/>
        </pc:sldMkLst>
      </pc:sldChg>
    </pc:docChg>
  </pc:docChgLst>
  <pc:docChgLst>
    <pc:chgData name="Paula Schüppenhauer" userId="53231c67-f842-40ae-9d40-eec1b0ea5f50" providerId="ADAL" clId="{877FF250-AA4D-4E69-ACC3-19ABF81A577F}"/>
    <pc:docChg chg="addSld modSld">
      <pc:chgData name="Paula Schüppenhauer" userId="53231c67-f842-40ae-9d40-eec1b0ea5f50" providerId="ADAL" clId="{877FF250-AA4D-4E69-ACC3-19ABF81A577F}" dt="2025-06-23T06:46:11.676" v="19"/>
      <pc:docMkLst>
        <pc:docMk/>
      </pc:docMkLst>
      <pc:sldChg chg="add">
        <pc:chgData name="Paula Schüppenhauer" userId="53231c67-f842-40ae-9d40-eec1b0ea5f50" providerId="ADAL" clId="{877FF250-AA4D-4E69-ACC3-19ABF81A577F}" dt="2025-06-23T06:43:07.306" v="0"/>
        <pc:sldMkLst>
          <pc:docMk/>
          <pc:sldMk cId="2580362366" sldId="716"/>
        </pc:sldMkLst>
      </pc:sldChg>
      <pc:sldChg chg="mod modShow">
        <pc:chgData name="Paula Schüppenhauer" userId="53231c67-f842-40ae-9d40-eec1b0ea5f50" providerId="ADAL" clId="{877FF250-AA4D-4E69-ACC3-19ABF81A577F}" dt="2025-06-23T06:45:50.561" v="17" actId="729"/>
        <pc:sldMkLst>
          <pc:docMk/>
          <pc:sldMk cId="4212282578" sldId="740"/>
        </pc:sldMkLst>
      </pc:sldChg>
      <pc:sldChg chg="mod modShow">
        <pc:chgData name="Paula Schüppenhauer" userId="53231c67-f842-40ae-9d40-eec1b0ea5f50" providerId="ADAL" clId="{877FF250-AA4D-4E69-ACC3-19ABF81A577F}" dt="2025-06-23T06:45:19.824" v="15" actId="729"/>
        <pc:sldMkLst>
          <pc:docMk/>
          <pc:sldMk cId="2536539107" sldId="742"/>
        </pc:sldMkLst>
      </pc:sldChg>
      <pc:sldChg chg="mod modShow">
        <pc:chgData name="Paula Schüppenhauer" userId="53231c67-f842-40ae-9d40-eec1b0ea5f50" providerId="ADAL" clId="{877FF250-AA4D-4E69-ACC3-19ABF81A577F}" dt="2025-06-23T06:44:47.722" v="12" actId="729"/>
        <pc:sldMkLst>
          <pc:docMk/>
          <pc:sldMk cId="1904319470" sldId="745"/>
        </pc:sldMkLst>
      </pc:sldChg>
      <pc:sldChg chg="mod modShow">
        <pc:chgData name="Paula Schüppenhauer" userId="53231c67-f842-40ae-9d40-eec1b0ea5f50" providerId="ADAL" clId="{877FF250-AA4D-4E69-ACC3-19ABF81A577F}" dt="2025-06-23T06:44:53.062" v="13" actId="729"/>
        <pc:sldMkLst>
          <pc:docMk/>
          <pc:sldMk cId="3229783106" sldId="746"/>
        </pc:sldMkLst>
      </pc:sldChg>
      <pc:sldChg chg="mod modShow">
        <pc:chgData name="Paula Schüppenhauer" userId="53231c67-f842-40ae-9d40-eec1b0ea5f50" providerId="ADAL" clId="{877FF250-AA4D-4E69-ACC3-19ABF81A577F}" dt="2025-06-23T06:44:08.600" v="8" actId="729"/>
        <pc:sldMkLst>
          <pc:docMk/>
          <pc:sldMk cId="3860304140" sldId="748"/>
        </pc:sldMkLst>
      </pc:sldChg>
      <pc:sldChg chg="mod modShow">
        <pc:chgData name="Paula Schüppenhauer" userId="53231c67-f842-40ae-9d40-eec1b0ea5f50" providerId="ADAL" clId="{877FF250-AA4D-4E69-ACC3-19ABF81A577F}" dt="2025-06-23T06:44:12.058" v="9" actId="729"/>
        <pc:sldMkLst>
          <pc:docMk/>
          <pc:sldMk cId="4101047741" sldId="749"/>
        </pc:sldMkLst>
      </pc:sldChg>
      <pc:sldChg chg="mod modShow">
        <pc:chgData name="Paula Schüppenhauer" userId="53231c67-f842-40ae-9d40-eec1b0ea5f50" providerId="ADAL" clId="{877FF250-AA4D-4E69-ACC3-19ABF81A577F}" dt="2025-06-23T06:44:15.321" v="10" actId="729"/>
        <pc:sldMkLst>
          <pc:docMk/>
          <pc:sldMk cId="3850062831" sldId="750"/>
        </pc:sldMkLst>
      </pc:sldChg>
      <pc:sldChg chg="mod modShow">
        <pc:chgData name="Paula Schüppenhauer" userId="53231c67-f842-40ae-9d40-eec1b0ea5f50" providerId="ADAL" clId="{877FF250-AA4D-4E69-ACC3-19ABF81A577F}" dt="2025-06-23T06:43:36.835" v="5" actId="729"/>
        <pc:sldMkLst>
          <pc:docMk/>
          <pc:sldMk cId="2213118164" sldId="752"/>
        </pc:sldMkLst>
      </pc:sldChg>
      <pc:sldChg chg="mod modShow">
        <pc:chgData name="Paula Schüppenhauer" userId="53231c67-f842-40ae-9d40-eec1b0ea5f50" providerId="ADAL" clId="{877FF250-AA4D-4E69-ACC3-19ABF81A577F}" dt="2025-06-23T06:43:40.159" v="6" actId="729"/>
        <pc:sldMkLst>
          <pc:docMk/>
          <pc:sldMk cId="3594585101" sldId="753"/>
        </pc:sldMkLst>
      </pc:sldChg>
      <pc:sldChg chg="mod modShow">
        <pc:chgData name="Paula Schüppenhauer" userId="53231c67-f842-40ae-9d40-eec1b0ea5f50" providerId="ADAL" clId="{877FF250-AA4D-4E69-ACC3-19ABF81A577F}" dt="2025-06-23T06:43:21.612" v="1" actId="729"/>
        <pc:sldMkLst>
          <pc:docMk/>
          <pc:sldMk cId="474743450" sldId="755"/>
        </pc:sldMkLst>
      </pc:sldChg>
      <pc:sldChg chg="mod modShow">
        <pc:chgData name="Paula Schüppenhauer" userId="53231c67-f842-40ae-9d40-eec1b0ea5f50" providerId="ADAL" clId="{877FF250-AA4D-4E69-ACC3-19ABF81A577F}" dt="2025-06-23T06:43:23.562" v="2" actId="729"/>
        <pc:sldMkLst>
          <pc:docMk/>
          <pc:sldMk cId="1381520828" sldId="764"/>
        </pc:sldMkLst>
      </pc:sldChg>
      <pc:sldChg chg="mod modShow">
        <pc:chgData name="Paula Schüppenhauer" userId="53231c67-f842-40ae-9d40-eec1b0ea5f50" providerId="ADAL" clId="{877FF250-AA4D-4E69-ACC3-19ABF81A577F}" dt="2025-06-23T06:43:31.378" v="4" actId="729"/>
        <pc:sldMkLst>
          <pc:docMk/>
          <pc:sldMk cId="2675896868" sldId="765"/>
        </pc:sldMkLst>
      </pc:sldChg>
      <pc:sldChg chg="mod modShow">
        <pc:chgData name="Paula Schüppenhauer" userId="53231c67-f842-40ae-9d40-eec1b0ea5f50" providerId="ADAL" clId="{877FF250-AA4D-4E69-ACC3-19ABF81A577F}" dt="2025-06-23T06:45:53.449" v="18" actId="729"/>
        <pc:sldMkLst>
          <pc:docMk/>
          <pc:sldMk cId="2978796420" sldId="771"/>
        </pc:sldMkLst>
      </pc:sldChg>
      <pc:sldChg chg="add">
        <pc:chgData name="Paula Schüppenhauer" userId="53231c67-f842-40ae-9d40-eec1b0ea5f50" providerId="ADAL" clId="{877FF250-AA4D-4E69-ACC3-19ABF81A577F}" dt="2025-06-23T06:43:07.306" v="0"/>
        <pc:sldMkLst>
          <pc:docMk/>
          <pc:sldMk cId="3334348572" sldId="776"/>
        </pc:sldMkLst>
      </pc:sldChg>
      <pc:sldChg chg="add">
        <pc:chgData name="Paula Schüppenhauer" userId="53231c67-f842-40ae-9d40-eec1b0ea5f50" providerId="ADAL" clId="{877FF250-AA4D-4E69-ACC3-19ABF81A577F}" dt="2025-06-23T06:43:07.306" v="0"/>
        <pc:sldMkLst>
          <pc:docMk/>
          <pc:sldMk cId="1800839902" sldId="777"/>
        </pc:sldMkLst>
      </pc:sldChg>
      <pc:sldChg chg="add">
        <pc:chgData name="Paula Schüppenhauer" userId="53231c67-f842-40ae-9d40-eec1b0ea5f50" providerId="ADAL" clId="{877FF250-AA4D-4E69-ACC3-19ABF81A577F}" dt="2025-06-23T06:44:01.618" v="7"/>
        <pc:sldMkLst>
          <pc:docMk/>
          <pc:sldMk cId="3414278330" sldId="778"/>
        </pc:sldMkLst>
      </pc:sldChg>
      <pc:sldChg chg="add">
        <pc:chgData name="Paula Schüppenhauer" userId="53231c67-f842-40ae-9d40-eec1b0ea5f50" providerId="ADAL" clId="{877FF250-AA4D-4E69-ACC3-19ABF81A577F}" dt="2025-06-23T06:44:01.618" v="7"/>
        <pc:sldMkLst>
          <pc:docMk/>
          <pc:sldMk cId="3333925385" sldId="779"/>
        </pc:sldMkLst>
      </pc:sldChg>
      <pc:sldChg chg="add">
        <pc:chgData name="Paula Schüppenhauer" userId="53231c67-f842-40ae-9d40-eec1b0ea5f50" providerId="ADAL" clId="{877FF250-AA4D-4E69-ACC3-19ABF81A577F}" dt="2025-06-23T06:44:01.618" v="7"/>
        <pc:sldMkLst>
          <pc:docMk/>
          <pc:sldMk cId="3772359556" sldId="892"/>
        </pc:sldMkLst>
      </pc:sldChg>
      <pc:sldChg chg="add">
        <pc:chgData name="Paula Schüppenhauer" userId="53231c67-f842-40ae-9d40-eec1b0ea5f50" providerId="ADAL" clId="{877FF250-AA4D-4E69-ACC3-19ABF81A577F}" dt="2025-06-23T06:44:39.161" v="11"/>
        <pc:sldMkLst>
          <pc:docMk/>
          <pc:sldMk cId="2977938260" sldId="893"/>
        </pc:sldMkLst>
      </pc:sldChg>
      <pc:sldChg chg="add">
        <pc:chgData name="Paula Schüppenhauer" userId="53231c67-f842-40ae-9d40-eec1b0ea5f50" providerId="ADAL" clId="{877FF250-AA4D-4E69-ACC3-19ABF81A577F}" dt="2025-06-23T06:44:39.161" v="11"/>
        <pc:sldMkLst>
          <pc:docMk/>
          <pc:sldMk cId="725065538" sldId="894"/>
        </pc:sldMkLst>
      </pc:sldChg>
      <pc:sldChg chg="add">
        <pc:chgData name="Paula Schüppenhauer" userId="53231c67-f842-40ae-9d40-eec1b0ea5f50" providerId="ADAL" clId="{877FF250-AA4D-4E69-ACC3-19ABF81A577F}" dt="2025-06-23T06:44:39.161" v="11"/>
        <pc:sldMkLst>
          <pc:docMk/>
          <pc:sldMk cId="3917117534" sldId="895"/>
        </pc:sldMkLst>
      </pc:sldChg>
      <pc:sldChg chg="add">
        <pc:chgData name="Paula Schüppenhauer" userId="53231c67-f842-40ae-9d40-eec1b0ea5f50" providerId="ADAL" clId="{877FF250-AA4D-4E69-ACC3-19ABF81A577F}" dt="2025-06-23T06:44:39.161" v="11"/>
        <pc:sldMkLst>
          <pc:docMk/>
          <pc:sldMk cId="4202903173" sldId="896"/>
        </pc:sldMkLst>
      </pc:sldChg>
      <pc:sldChg chg="add">
        <pc:chgData name="Paula Schüppenhauer" userId="53231c67-f842-40ae-9d40-eec1b0ea5f50" providerId="ADAL" clId="{877FF250-AA4D-4E69-ACC3-19ABF81A577F}" dt="2025-06-23T06:45:13.857" v="14"/>
        <pc:sldMkLst>
          <pc:docMk/>
          <pc:sldMk cId="3769304798" sldId="897"/>
        </pc:sldMkLst>
      </pc:sldChg>
      <pc:sldChg chg="add">
        <pc:chgData name="Paula Schüppenhauer" userId="53231c67-f842-40ae-9d40-eec1b0ea5f50" providerId="ADAL" clId="{877FF250-AA4D-4E69-ACC3-19ABF81A577F}" dt="2025-06-23T06:45:13.857" v="14"/>
        <pc:sldMkLst>
          <pc:docMk/>
          <pc:sldMk cId="320465307" sldId="898"/>
        </pc:sldMkLst>
      </pc:sldChg>
      <pc:sldChg chg="add">
        <pc:chgData name="Paula Schüppenhauer" userId="53231c67-f842-40ae-9d40-eec1b0ea5f50" providerId="ADAL" clId="{877FF250-AA4D-4E69-ACC3-19ABF81A577F}" dt="2025-06-23T06:45:43.238" v="16"/>
        <pc:sldMkLst>
          <pc:docMk/>
          <pc:sldMk cId="1953583728" sldId="899"/>
        </pc:sldMkLst>
      </pc:sldChg>
      <pc:sldChg chg="add">
        <pc:chgData name="Paula Schüppenhauer" userId="53231c67-f842-40ae-9d40-eec1b0ea5f50" providerId="ADAL" clId="{877FF250-AA4D-4E69-ACC3-19ABF81A577F}" dt="2025-06-23T06:45:43.238" v="16"/>
        <pc:sldMkLst>
          <pc:docMk/>
          <pc:sldMk cId="2115052031" sldId="900"/>
        </pc:sldMkLst>
      </pc:sldChg>
      <pc:sldChg chg="add">
        <pc:chgData name="Paula Schüppenhauer" userId="53231c67-f842-40ae-9d40-eec1b0ea5f50" providerId="ADAL" clId="{877FF250-AA4D-4E69-ACC3-19ABF81A577F}" dt="2025-06-23T06:46:11.676" v="19"/>
        <pc:sldMkLst>
          <pc:docMk/>
          <pc:sldMk cId="3928890757" sldId="901"/>
        </pc:sldMkLst>
      </pc:sldChg>
      <pc:sldChg chg="add">
        <pc:chgData name="Paula Schüppenhauer" userId="53231c67-f842-40ae-9d40-eec1b0ea5f50" providerId="ADAL" clId="{877FF250-AA4D-4E69-ACC3-19ABF81A577F}" dt="2025-06-23T06:46:11.676" v="19"/>
        <pc:sldMkLst>
          <pc:docMk/>
          <pc:sldMk cId="2167916819" sldId="902"/>
        </pc:sldMkLst>
      </pc:sldChg>
    </pc:docChg>
  </pc:docChgLst>
  <pc:docChgLst>
    <pc:chgData name="Paula Schüppenhauer" userId="53231c67-f842-40ae-9d40-eec1b0ea5f50" providerId="ADAL" clId="{07D18936-BA00-425A-A648-9F1D44C4F34F}"/>
    <pc:docChg chg="undo custSel addSld delSld modSld sldOrd">
      <pc:chgData name="Paula Schüppenhauer" userId="53231c67-f842-40ae-9d40-eec1b0ea5f50" providerId="ADAL" clId="{07D18936-BA00-425A-A648-9F1D44C4F34F}" dt="2025-07-21T06:42:56.739" v="3236" actId="20577"/>
      <pc:docMkLst>
        <pc:docMk/>
      </pc:docMkLst>
      <pc:sldChg chg="delSp modSp mod modCm">
        <pc:chgData name="Paula Schüppenhauer" userId="53231c67-f842-40ae-9d40-eec1b0ea5f50" providerId="ADAL" clId="{07D18936-BA00-425A-A648-9F1D44C4F34F}" dt="2025-07-16T11:40:05.414" v="2317" actId="20577"/>
        <pc:sldMkLst>
          <pc:docMk/>
          <pc:sldMk cId="2580362366" sldId="716"/>
        </pc:sldMkLst>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07D18936-BA00-425A-A648-9F1D44C4F34F}" dt="2025-07-16T11:40:05.414" v="2317" actId="20577"/>
              <pc2:cmMkLst xmlns:pc2="http://schemas.microsoft.com/office/powerpoint/2019/9/main/command">
                <pc:docMk/>
                <pc:sldMk cId="2580362366" sldId="716"/>
                <pc2:cmMk id="{86C3A580-5A3F-4215-9A3D-66F38426C553}"/>
              </pc2:cmMkLst>
            </pc226:cmChg>
          </p:ext>
        </pc:extLst>
      </pc:sldChg>
      <pc:sldChg chg="modSp mod">
        <pc:chgData name="Paula Schüppenhauer" userId="53231c67-f842-40ae-9d40-eec1b0ea5f50" providerId="ADAL" clId="{07D18936-BA00-425A-A648-9F1D44C4F34F}" dt="2025-07-07T13:37:18.136" v="372" actId="1036"/>
        <pc:sldMkLst>
          <pc:docMk/>
          <pc:sldMk cId="1701862560" sldId="731"/>
        </pc:sldMkLst>
      </pc:sldChg>
      <pc:sldChg chg="modSp mod modCm">
        <pc:chgData name="Paula Schüppenhauer" userId="53231c67-f842-40ae-9d40-eec1b0ea5f50" providerId="ADAL" clId="{07D18936-BA00-425A-A648-9F1D44C4F34F}" dt="2025-07-21T06:42:28.911" v="3212" actId="20577"/>
        <pc:sldMkLst>
          <pc:docMk/>
          <pc:sldMk cId="2084586475" sldId="738"/>
        </pc:sldMkLst>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07D18936-BA00-425A-A648-9F1D44C4F34F}" dt="2025-07-21T06:42:28.911" v="3212" actId="20577"/>
              <pc2:cmMkLst xmlns:pc2="http://schemas.microsoft.com/office/powerpoint/2019/9/main/command">
                <pc:docMk/>
                <pc:sldMk cId="2084586475" sldId="738"/>
                <pc2:cmMk id="{96B3F967-123F-3845-B5CC-E1DE22CFDBE9}"/>
              </pc2:cmMkLst>
            </pc226:cmChg>
          </p:ext>
        </pc:extLst>
      </pc:sldChg>
      <pc:sldChg chg="del ord">
        <pc:chgData name="Paula Schüppenhauer" userId="53231c67-f842-40ae-9d40-eec1b0ea5f50" providerId="ADAL" clId="{07D18936-BA00-425A-A648-9F1D44C4F34F}" dt="2025-07-14T11:38:36.887" v="1851" actId="47"/>
        <pc:sldMkLst>
          <pc:docMk/>
          <pc:sldMk cId="4212282578" sldId="740"/>
        </pc:sldMkLst>
      </pc:sldChg>
      <pc:sldChg chg="del">
        <pc:chgData name="Paula Schüppenhauer" userId="53231c67-f842-40ae-9d40-eec1b0ea5f50" providerId="ADAL" clId="{07D18936-BA00-425A-A648-9F1D44C4F34F}" dt="2025-07-14T11:47:41.455" v="2083" actId="47"/>
        <pc:sldMkLst>
          <pc:docMk/>
          <pc:sldMk cId="2536539107" sldId="742"/>
        </pc:sldMkLst>
      </pc:sldChg>
      <pc:sldChg chg="delSp modSp mod modShow">
        <pc:chgData name="Paula Schüppenhauer" userId="53231c67-f842-40ae-9d40-eec1b0ea5f50" providerId="ADAL" clId="{07D18936-BA00-425A-A648-9F1D44C4F34F}" dt="2025-07-16T13:28:20.245" v="2972" actId="20577"/>
        <pc:sldMkLst>
          <pc:docMk/>
          <pc:sldMk cId="1904319470" sldId="745"/>
        </pc:sldMkLst>
      </pc:sldChg>
      <pc:sldChg chg="delSp modSp mod ord modShow">
        <pc:chgData name="Paula Schüppenhauer" userId="53231c67-f842-40ae-9d40-eec1b0ea5f50" providerId="ADAL" clId="{07D18936-BA00-425A-A648-9F1D44C4F34F}" dt="2025-07-16T11:39:01.514" v="2186" actId="20577"/>
        <pc:sldMkLst>
          <pc:docMk/>
          <pc:sldMk cId="3229783106" sldId="746"/>
        </pc:sldMkLst>
      </pc:sldChg>
      <pc:sldChg chg="del">
        <pc:chgData name="Paula Schüppenhauer" userId="53231c67-f842-40ae-9d40-eec1b0ea5f50" providerId="ADAL" clId="{07D18936-BA00-425A-A648-9F1D44C4F34F}" dt="2025-07-14T10:58:19.455" v="1658" actId="47"/>
        <pc:sldMkLst>
          <pc:docMk/>
          <pc:sldMk cId="3860304140" sldId="748"/>
        </pc:sldMkLst>
      </pc:sldChg>
      <pc:sldChg chg="del">
        <pc:chgData name="Paula Schüppenhauer" userId="53231c67-f842-40ae-9d40-eec1b0ea5f50" providerId="ADAL" clId="{07D18936-BA00-425A-A648-9F1D44C4F34F}" dt="2025-07-14T10:58:20.308" v="1659" actId="47"/>
        <pc:sldMkLst>
          <pc:docMk/>
          <pc:sldMk cId="4101047741" sldId="749"/>
        </pc:sldMkLst>
      </pc:sldChg>
      <pc:sldChg chg="del">
        <pc:chgData name="Paula Schüppenhauer" userId="53231c67-f842-40ae-9d40-eec1b0ea5f50" providerId="ADAL" clId="{07D18936-BA00-425A-A648-9F1D44C4F34F}" dt="2025-07-14T10:58:21.076" v="1660" actId="47"/>
        <pc:sldMkLst>
          <pc:docMk/>
          <pc:sldMk cId="3850062831" sldId="750"/>
        </pc:sldMkLst>
      </pc:sldChg>
      <pc:sldChg chg="del">
        <pc:chgData name="Paula Schüppenhauer" userId="53231c67-f842-40ae-9d40-eec1b0ea5f50" providerId="ADAL" clId="{07D18936-BA00-425A-A648-9F1D44C4F34F}" dt="2025-07-14T10:54:05.134" v="1525" actId="47"/>
        <pc:sldMkLst>
          <pc:docMk/>
          <pc:sldMk cId="2213118164" sldId="752"/>
        </pc:sldMkLst>
      </pc:sldChg>
      <pc:sldChg chg="del">
        <pc:chgData name="Paula Schüppenhauer" userId="53231c67-f842-40ae-9d40-eec1b0ea5f50" providerId="ADAL" clId="{07D18936-BA00-425A-A648-9F1D44C4F34F}" dt="2025-07-14T10:54:06.455" v="1526" actId="47"/>
        <pc:sldMkLst>
          <pc:docMk/>
          <pc:sldMk cId="3594585101" sldId="753"/>
        </pc:sldMkLst>
      </pc:sldChg>
      <pc:sldChg chg="del">
        <pc:chgData name="Paula Schüppenhauer" userId="53231c67-f842-40ae-9d40-eec1b0ea5f50" providerId="ADAL" clId="{07D18936-BA00-425A-A648-9F1D44C4F34F}" dt="2025-07-14T10:37:27.395" v="1200" actId="47"/>
        <pc:sldMkLst>
          <pc:docMk/>
          <pc:sldMk cId="474743450" sldId="755"/>
        </pc:sldMkLst>
      </pc:sldChg>
      <pc:sldChg chg="modSp mod">
        <pc:chgData name="Paula Schüppenhauer" userId="53231c67-f842-40ae-9d40-eec1b0ea5f50" providerId="ADAL" clId="{07D18936-BA00-425A-A648-9F1D44C4F34F}" dt="2025-07-16T13:29:36.667" v="2991" actId="33524"/>
        <pc:sldMkLst>
          <pc:docMk/>
          <pc:sldMk cId="1264205848" sldId="759"/>
        </pc:sldMkLst>
      </pc:sldChg>
      <pc:sldChg chg="modSp mod ord modCm">
        <pc:chgData name="Paula Schüppenhauer" userId="53231c67-f842-40ae-9d40-eec1b0ea5f50" providerId="ADAL" clId="{07D18936-BA00-425A-A648-9F1D44C4F34F}" dt="2025-07-16T13:26:34.091" v="2910" actId="207"/>
        <pc:sldMkLst>
          <pc:docMk/>
          <pc:sldMk cId="2199123061" sldId="762"/>
        </pc:sldMkLst>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07D18936-BA00-425A-A648-9F1D44C4F34F}" dt="2025-07-16T12:10:55.083" v="2909" actId="33524"/>
              <pc2:cmMkLst xmlns:pc2="http://schemas.microsoft.com/office/powerpoint/2019/9/main/command">
                <pc:docMk/>
                <pc:sldMk cId="2199123061" sldId="762"/>
                <pc2:cmMk id="{AB3F1CAC-5FA9-F44B-8F91-93F7B0CDBEF2}"/>
              </pc2:cmMkLst>
            </pc226:cmChg>
          </p:ext>
        </pc:extLst>
      </pc:sldChg>
      <pc:sldChg chg="addSp delSp modSp del mod modShow modCm">
        <pc:chgData name="Paula Schüppenhauer" userId="53231c67-f842-40ae-9d40-eec1b0ea5f50" providerId="ADAL" clId="{07D18936-BA00-425A-A648-9F1D44C4F34F}" dt="2025-07-16T12:08:40.350" v="2835" actId="47"/>
        <pc:sldMkLst>
          <pc:docMk/>
          <pc:sldMk cId="32576108" sldId="763"/>
        </pc:sldMkLst>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07D18936-BA00-425A-A648-9F1D44C4F34F}" dt="2025-07-16T12:08:38.994" v="2834" actId="478"/>
              <pc2:cmMkLst xmlns:pc2="http://schemas.microsoft.com/office/powerpoint/2019/9/main/command">
                <pc:docMk/>
                <pc:sldMk cId="32576108" sldId="763"/>
                <pc2:cmMk id="{F2FA3330-2C56-6A45-8836-8CBB9D600B41}"/>
              </pc2:cmMkLst>
            </pc226:cmChg>
          </p:ext>
        </pc:extLst>
      </pc:sldChg>
      <pc:sldChg chg="del">
        <pc:chgData name="Paula Schüppenhauer" userId="53231c67-f842-40ae-9d40-eec1b0ea5f50" providerId="ADAL" clId="{07D18936-BA00-425A-A648-9F1D44C4F34F}" dt="2025-07-14T10:37:29.509" v="1201" actId="47"/>
        <pc:sldMkLst>
          <pc:docMk/>
          <pc:sldMk cId="1381520828" sldId="764"/>
        </pc:sldMkLst>
      </pc:sldChg>
      <pc:sldChg chg="addSp delSp modSp mod modShow modCm">
        <pc:chgData name="Paula Schüppenhauer" userId="53231c67-f842-40ae-9d40-eec1b0ea5f50" providerId="ADAL" clId="{07D18936-BA00-425A-A648-9F1D44C4F34F}" dt="2025-07-16T13:28:51.517" v="2988" actId="20577"/>
        <pc:sldMkLst>
          <pc:docMk/>
          <pc:sldMk cId="2978796420" sldId="771"/>
        </pc:sldMkLst>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07D18936-BA00-425A-A648-9F1D44C4F34F}" dt="2025-07-16T13:28:51.517" v="2988" actId="20577"/>
              <pc2:cmMkLst xmlns:pc2="http://schemas.microsoft.com/office/powerpoint/2019/9/main/command">
                <pc:docMk/>
                <pc:sldMk cId="2978796420" sldId="771"/>
                <pc2:cmMk id="{430A6092-DA0F-4C88-8C70-79AD781E78CA}"/>
              </pc2:cmMkLst>
            </pc226:cmChg>
          </p:ext>
        </pc:extLst>
      </pc:sldChg>
      <pc:sldChg chg="modSp mod">
        <pc:chgData name="Paula Schüppenhauer" userId="53231c67-f842-40ae-9d40-eec1b0ea5f50" providerId="ADAL" clId="{07D18936-BA00-425A-A648-9F1D44C4F34F}" dt="2025-07-21T06:42:56.739" v="3236" actId="20577"/>
        <pc:sldMkLst>
          <pc:docMk/>
          <pc:sldMk cId="4188374609" sldId="773"/>
        </pc:sldMkLst>
      </pc:sldChg>
      <pc:sldChg chg="delSp modSp mod modCm">
        <pc:chgData name="Paula Schüppenhauer" userId="53231c67-f842-40ae-9d40-eec1b0ea5f50" providerId="ADAL" clId="{07D18936-BA00-425A-A648-9F1D44C4F34F}" dt="2025-07-16T11:39:30.906" v="2251" actId="20577"/>
        <pc:sldMkLst>
          <pc:docMk/>
          <pc:sldMk cId="3334348572" sldId="776"/>
        </pc:sldMkLst>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07D18936-BA00-425A-A648-9F1D44C4F34F}" dt="2025-07-16T11:39:30.906" v="2251" actId="20577"/>
              <pc2:cmMkLst xmlns:pc2="http://schemas.microsoft.com/office/powerpoint/2019/9/main/command">
                <pc:docMk/>
                <pc:sldMk cId="3334348572" sldId="776"/>
                <pc2:cmMk id="{0F417C5F-ED9A-442D-B342-FFADFE6171D0}"/>
              </pc2:cmMkLst>
            </pc226:cmChg>
          </p:ext>
        </pc:extLst>
      </pc:sldChg>
      <pc:sldChg chg="delSp modSp mod modCm">
        <pc:chgData name="Paula Schüppenhauer" userId="53231c67-f842-40ae-9d40-eec1b0ea5f50" providerId="ADAL" clId="{07D18936-BA00-425A-A648-9F1D44C4F34F}" dt="2025-07-16T11:40:21.174" v="2343" actId="20577"/>
        <pc:sldMkLst>
          <pc:docMk/>
          <pc:sldMk cId="1800839902" sldId="777"/>
        </pc:sldMkLst>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07D18936-BA00-425A-A648-9F1D44C4F34F}" dt="2025-07-07T10:51:32.989" v="8" actId="20577"/>
              <pc2:cmMkLst xmlns:pc2="http://schemas.microsoft.com/office/powerpoint/2019/9/main/command">
                <pc:docMk/>
                <pc:sldMk cId="1800839902" sldId="777"/>
                <pc2:cmMk id="{23DB2B07-5632-48CC-931C-C36642C926B8}"/>
              </pc2:cmMkLst>
            </pc226:cmChg>
            <pc226:cmChg xmlns:pc226="http://schemas.microsoft.com/office/powerpoint/2022/06/main/command" chg="mod">
              <pc226:chgData name="Paula Schüppenhauer" userId="53231c67-f842-40ae-9d40-eec1b0ea5f50" providerId="ADAL" clId="{07D18936-BA00-425A-A648-9F1D44C4F34F}" dt="2025-07-07T10:51:32.989" v="8" actId="20577"/>
              <pc2:cmMkLst xmlns:pc2="http://schemas.microsoft.com/office/powerpoint/2019/9/main/command">
                <pc:docMk/>
                <pc:sldMk cId="1800839902" sldId="777"/>
                <pc2:cmMk id="{C168D520-C076-214D-9608-4986D9A34242}"/>
              </pc2:cmMkLst>
            </pc226:cmChg>
            <pc226:cmChg xmlns:pc226="http://schemas.microsoft.com/office/powerpoint/2022/06/main/command" chg="mod">
              <pc226:chgData name="Paula Schüppenhauer" userId="53231c67-f842-40ae-9d40-eec1b0ea5f50" providerId="ADAL" clId="{07D18936-BA00-425A-A648-9F1D44C4F34F}" dt="2025-07-07T10:51:32.989" v="8" actId="20577"/>
              <pc2:cmMkLst xmlns:pc2="http://schemas.microsoft.com/office/powerpoint/2019/9/main/command">
                <pc:docMk/>
                <pc:sldMk cId="1800839902" sldId="777"/>
                <pc2:cmMk id="{186A1830-5AB4-46FF-8A5C-EC5FCF3E2D07}"/>
              </pc2:cmMkLst>
            </pc226:cmChg>
            <pc226:cmChg xmlns:pc226="http://schemas.microsoft.com/office/powerpoint/2022/06/main/command" chg="mod">
              <pc226:chgData name="Paula Schüppenhauer" userId="53231c67-f842-40ae-9d40-eec1b0ea5f50" providerId="ADAL" clId="{07D18936-BA00-425A-A648-9F1D44C4F34F}" dt="2025-07-07T10:51:32.989" v="8" actId="20577"/>
              <pc2:cmMkLst xmlns:pc2="http://schemas.microsoft.com/office/powerpoint/2019/9/main/command">
                <pc:docMk/>
                <pc:sldMk cId="1800839902" sldId="777"/>
                <pc2:cmMk id="{64C37765-58F9-7741-9BF4-C3F001971379}"/>
              </pc2:cmMkLst>
            </pc226:cmChg>
            <pc226:cmChg xmlns:pc226="http://schemas.microsoft.com/office/powerpoint/2022/06/main/command" chg="mod">
              <pc226:chgData name="Paula Schüppenhauer" userId="53231c67-f842-40ae-9d40-eec1b0ea5f50" providerId="ADAL" clId="{07D18936-BA00-425A-A648-9F1D44C4F34F}" dt="2025-07-07T10:51:32.989" v="8" actId="20577"/>
              <pc2:cmMkLst xmlns:pc2="http://schemas.microsoft.com/office/powerpoint/2019/9/main/command">
                <pc:docMk/>
                <pc:sldMk cId="1800839902" sldId="777"/>
                <pc2:cmMk id="{9AB90E70-267A-374A-BF34-E545A16CA17D}"/>
              </pc2:cmMkLst>
            </pc226:cmChg>
            <pc226:cmChg xmlns:pc226="http://schemas.microsoft.com/office/powerpoint/2022/06/main/command" chg="mod">
              <pc226:chgData name="Paula Schüppenhauer" userId="53231c67-f842-40ae-9d40-eec1b0ea5f50" providerId="ADAL" clId="{07D18936-BA00-425A-A648-9F1D44C4F34F}" dt="2025-07-07T10:51:34.028" v="10" actId="20577"/>
              <pc2:cmMkLst xmlns:pc2="http://schemas.microsoft.com/office/powerpoint/2019/9/main/command">
                <pc:docMk/>
                <pc:sldMk cId="1800839902" sldId="777"/>
                <pc2:cmMk id="{886C63C8-29D5-174D-B47E-F15DA8B68E46}"/>
              </pc2:cmMkLst>
            </pc226:cmChg>
            <pc226:cmChg xmlns:pc226="http://schemas.microsoft.com/office/powerpoint/2022/06/main/command" chg="mod">
              <pc226:chgData name="Paula Schüppenhauer" userId="53231c67-f842-40ae-9d40-eec1b0ea5f50" providerId="ADAL" clId="{07D18936-BA00-425A-A648-9F1D44C4F34F}" dt="2025-07-07T10:51:32.989" v="8" actId="20577"/>
              <pc2:cmMkLst xmlns:pc2="http://schemas.microsoft.com/office/powerpoint/2019/9/main/command">
                <pc:docMk/>
                <pc:sldMk cId="1800839902" sldId="777"/>
                <pc2:cmMk id="{F50524F5-3EBD-704C-AD27-FDC83ADC8DE1}"/>
              </pc2:cmMkLst>
            </pc226:cmChg>
          </p:ext>
        </pc:extLst>
      </pc:sldChg>
      <pc:sldChg chg="delSp modSp mod modCm">
        <pc:chgData name="Paula Schüppenhauer" userId="53231c67-f842-40ae-9d40-eec1b0ea5f50" providerId="ADAL" clId="{07D18936-BA00-425A-A648-9F1D44C4F34F}" dt="2025-07-16T11:39:35.468" v="2264" actId="20577"/>
        <pc:sldMkLst>
          <pc:docMk/>
          <pc:sldMk cId="3414278330" sldId="778"/>
        </pc:sldMkLst>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07D18936-BA00-425A-A648-9F1D44C4F34F}" dt="2025-07-07T10:51:45.525" v="15" actId="20577"/>
              <pc2:cmMkLst xmlns:pc2="http://schemas.microsoft.com/office/powerpoint/2019/9/main/command">
                <pc:docMk/>
                <pc:sldMk cId="3414278330" sldId="778"/>
                <pc2:cmMk id="{A233292E-82BE-496B-A664-CBA09D292904}"/>
              </pc2:cmMkLst>
            </pc226:cmChg>
            <pc226:cmChg xmlns:pc226="http://schemas.microsoft.com/office/powerpoint/2022/06/main/command" chg="mod">
              <pc226:chgData name="Paula Schüppenhauer" userId="53231c67-f842-40ae-9d40-eec1b0ea5f50" providerId="ADAL" clId="{07D18936-BA00-425A-A648-9F1D44C4F34F}" dt="2025-07-07T10:51:45.525" v="15" actId="20577"/>
              <pc2:cmMkLst xmlns:pc2="http://schemas.microsoft.com/office/powerpoint/2019/9/main/command">
                <pc:docMk/>
                <pc:sldMk cId="3414278330" sldId="778"/>
                <pc2:cmMk id="{5090E75F-F7EA-004C-95E8-4A50FE6F3818}"/>
              </pc2:cmMkLst>
            </pc226:cmChg>
            <pc226:cmChg xmlns:pc226="http://schemas.microsoft.com/office/powerpoint/2022/06/main/command" chg="mod">
              <pc226:chgData name="Paula Schüppenhauer" userId="53231c67-f842-40ae-9d40-eec1b0ea5f50" providerId="ADAL" clId="{07D18936-BA00-425A-A648-9F1D44C4F34F}" dt="2025-07-07T10:51:45.525" v="15" actId="20577"/>
              <pc2:cmMkLst xmlns:pc2="http://schemas.microsoft.com/office/powerpoint/2019/9/main/command">
                <pc:docMk/>
                <pc:sldMk cId="3414278330" sldId="778"/>
                <pc2:cmMk id="{0E8B1F65-12CF-A941-8D2E-B0FBF9B6AC51}"/>
              </pc2:cmMkLst>
            </pc226:cmChg>
            <pc226:cmChg xmlns:pc226="http://schemas.microsoft.com/office/powerpoint/2022/06/main/command" chg="mod">
              <pc226:chgData name="Paula Schüppenhauer" userId="53231c67-f842-40ae-9d40-eec1b0ea5f50" providerId="ADAL" clId="{07D18936-BA00-425A-A648-9F1D44C4F34F}" dt="2025-07-16T11:39:35.468" v="2264" actId="20577"/>
              <pc2:cmMkLst xmlns:pc2="http://schemas.microsoft.com/office/powerpoint/2019/9/main/command">
                <pc:docMk/>
                <pc:sldMk cId="3414278330" sldId="778"/>
                <pc2:cmMk id="{DCF35B76-66C5-45CB-AD5C-5E907DBCC355}"/>
              </pc2:cmMkLst>
            </pc226:cmChg>
            <pc226:cmChg xmlns:pc226="http://schemas.microsoft.com/office/powerpoint/2022/06/main/command" chg="mod">
              <pc226:chgData name="Paula Schüppenhauer" userId="53231c67-f842-40ae-9d40-eec1b0ea5f50" providerId="ADAL" clId="{07D18936-BA00-425A-A648-9F1D44C4F34F}" dt="2025-07-07T10:51:45.525" v="15" actId="20577"/>
              <pc2:cmMkLst xmlns:pc2="http://schemas.microsoft.com/office/powerpoint/2019/9/main/command">
                <pc:docMk/>
                <pc:sldMk cId="3414278330" sldId="778"/>
                <pc2:cmMk id="{CEC720A0-4FFE-0348-9886-51DF3BAB072C}"/>
              </pc2:cmMkLst>
            </pc226:cmChg>
            <pc226:cmChg xmlns:pc226="http://schemas.microsoft.com/office/powerpoint/2022/06/main/command" chg="mod">
              <pc226:chgData name="Paula Schüppenhauer" userId="53231c67-f842-40ae-9d40-eec1b0ea5f50" providerId="ADAL" clId="{07D18936-BA00-425A-A648-9F1D44C4F34F}" dt="2025-07-14T10:41:13.414" v="1508" actId="20577"/>
              <pc2:cmMkLst xmlns:pc2="http://schemas.microsoft.com/office/powerpoint/2019/9/main/command">
                <pc:docMk/>
                <pc:sldMk cId="3414278330" sldId="778"/>
                <pc2:cmMk id="{FEF942A5-2E04-0B4D-8D20-24A6EB6736E5}"/>
              </pc2:cmMkLst>
            </pc226:cmChg>
          </p:ext>
        </pc:extLst>
      </pc:sldChg>
      <pc:sldChg chg="delSp modSp mod modCm">
        <pc:chgData name="Paula Schüppenhauer" userId="53231c67-f842-40ae-9d40-eec1b0ea5f50" providerId="ADAL" clId="{07D18936-BA00-425A-A648-9F1D44C4F34F}" dt="2025-07-16T11:39:45.072" v="2277" actId="20577"/>
        <pc:sldMkLst>
          <pc:docMk/>
          <pc:sldMk cId="3333925385" sldId="779"/>
        </pc:sldMkLst>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07D18936-BA00-425A-A648-9F1D44C4F34F}" dt="2025-07-14T10:42:33.384" v="1524" actId="20577"/>
              <pc2:cmMkLst xmlns:pc2="http://schemas.microsoft.com/office/powerpoint/2019/9/main/command">
                <pc:docMk/>
                <pc:sldMk cId="3333925385" sldId="779"/>
                <pc2:cmMk id="{621D652C-AE55-7643-AD13-B0E7A1DA1B4D}"/>
              </pc2:cmMkLst>
            </pc226:cmChg>
            <pc226:cmChg xmlns:pc226="http://schemas.microsoft.com/office/powerpoint/2022/06/main/command" chg="mod">
              <pc226:chgData name="Paula Schüppenhauer" userId="53231c67-f842-40ae-9d40-eec1b0ea5f50" providerId="ADAL" clId="{07D18936-BA00-425A-A648-9F1D44C4F34F}" dt="2025-07-14T10:42:33.384" v="1524" actId="20577"/>
              <pc2:cmMkLst xmlns:pc2="http://schemas.microsoft.com/office/powerpoint/2019/9/main/command">
                <pc:docMk/>
                <pc:sldMk cId="3333925385" sldId="779"/>
                <pc2:cmMk id="{1D881735-C87A-4446-9827-30EA2DA7F2B8}"/>
              </pc2:cmMkLst>
            </pc226:cmChg>
            <pc226:cmChg xmlns:pc226="http://schemas.microsoft.com/office/powerpoint/2022/06/main/command" chg="mod">
              <pc226:chgData name="Paula Schüppenhauer" userId="53231c67-f842-40ae-9d40-eec1b0ea5f50" providerId="ADAL" clId="{07D18936-BA00-425A-A648-9F1D44C4F34F}" dt="2025-07-16T11:39:45.072" v="2277" actId="20577"/>
              <pc2:cmMkLst xmlns:pc2="http://schemas.microsoft.com/office/powerpoint/2019/9/main/command">
                <pc:docMk/>
                <pc:sldMk cId="3333925385" sldId="779"/>
                <pc2:cmMk id="{0D7E78E7-3194-B345-BBF3-412FF462B159}"/>
              </pc2:cmMkLst>
            </pc226:cmChg>
          </p:ext>
        </pc:extLst>
      </pc:sldChg>
      <pc:sldChg chg="del">
        <pc:chgData name="Paula Schüppenhauer" userId="53231c67-f842-40ae-9d40-eec1b0ea5f50" providerId="ADAL" clId="{07D18936-BA00-425A-A648-9F1D44C4F34F}" dt="2025-07-07T10:51:58.209" v="18" actId="47"/>
        <pc:sldMkLst>
          <pc:docMk/>
          <pc:sldMk cId="3772359556" sldId="892"/>
        </pc:sldMkLst>
      </pc:sldChg>
      <pc:sldChg chg="modSp mod modCm">
        <pc:chgData name="Paula Schüppenhauer" userId="53231c67-f842-40ae-9d40-eec1b0ea5f50" providerId="ADAL" clId="{07D18936-BA00-425A-A648-9F1D44C4F34F}" dt="2025-07-16T11:40:13.205" v="2330" actId="20577"/>
        <pc:sldMkLst>
          <pc:docMk/>
          <pc:sldMk cId="2977938260" sldId="893"/>
        </pc:sldMkLst>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07D18936-BA00-425A-A648-9F1D44C4F34F}" dt="2025-07-16T11:40:13.205" v="2330" actId="20577"/>
              <pc2:cmMkLst xmlns:pc2="http://schemas.microsoft.com/office/powerpoint/2019/9/main/command">
                <pc:docMk/>
                <pc:sldMk cId="2977938260" sldId="893"/>
                <pc2:cmMk id="{6AE1527E-E9ED-3C4A-BECB-5DB28254D7F7}"/>
              </pc2:cmMkLst>
            </pc226:cmChg>
          </p:ext>
        </pc:extLst>
      </pc:sldChg>
      <pc:sldChg chg="delSp modSp mod modCm">
        <pc:chgData name="Paula Schüppenhauer" userId="53231c67-f842-40ae-9d40-eec1b0ea5f50" providerId="ADAL" clId="{07D18936-BA00-425A-A648-9F1D44C4F34F}" dt="2025-07-14T10:24:39.599" v="977"/>
        <pc:sldMkLst>
          <pc:docMk/>
          <pc:sldMk cId="725065538" sldId="894"/>
        </pc:sldMkLst>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07D18936-BA00-425A-A648-9F1D44C4F34F}" dt="2025-07-07T10:52:11.180" v="21" actId="20577"/>
              <pc2:cmMkLst xmlns:pc2="http://schemas.microsoft.com/office/powerpoint/2019/9/main/command">
                <pc:docMk/>
                <pc:sldMk cId="725065538" sldId="894"/>
                <pc2:cmMk id="{9FC03F9A-9258-7B4B-804D-F20C32729306}"/>
              </pc2:cmMkLst>
            </pc226:cmChg>
            <pc226:cmChg xmlns:pc226="http://schemas.microsoft.com/office/powerpoint/2022/06/main/command" chg="mod">
              <pc226:chgData name="Paula Schüppenhauer" userId="53231c67-f842-40ae-9d40-eec1b0ea5f50" providerId="ADAL" clId="{07D18936-BA00-425A-A648-9F1D44C4F34F}" dt="2025-07-07T10:52:11.180" v="21" actId="20577"/>
              <pc2:cmMkLst xmlns:pc2="http://schemas.microsoft.com/office/powerpoint/2019/9/main/command">
                <pc:docMk/>
                <pc:sldMk cId="725065538" sldId="894"/>
                <pc2:cmMk id="{0616B49B-BC99-A44A-86CF-D5A8C4624BA5}"/>
              </pc2:cmMkLst>
            </pc226:cmChg>
            <pc226:cmChg xmlns:pc226="http://schemas.microsoft.com/office/powerpoint/2022/06/main/command" chg="mod">
              <pc226:chgData name="Paula Schüppenhauer" userId="53231c67-f842-40ae-9d40-eec1b0ea5f50" providerId="ADAL" clId="{07D18936-BA00-425A-A648-9F1D44C4F34F}" dt="2025-07-07T10:52:11.180" v="21" actId="20577"/>
              <pc2:cmMkLst xmlns:pc2="http://schemas.microsoft.com/office/powerpoint/2019/9/main/command">
                <pc:docMk/>
                <pc:sldMk cId="725065538" sldId="894"/>
                <pc2:cmMk id="{59F620FA-0FAA-534D-A9FC-EBBB479BA349}"/>
              </pc2:cmMkLst>
            </pc226:cmChg>
          </p:ext>
        </pc:extLst>
      </pc:sldChg>
      <pc:sldChg chg="delSp modSp mod modCm">
        <pc:chgData name="Paula Schüppenhauer" userId="53231c67-f842-40ae-9d40-eec1b0ea5f50" providerId="ADAL" clId="{07D18936-BA00-425A-A648-9F1D44C4F34F}" dt="2025-07-16T13:28:08.452" v="2970" actId="1036"/>
        <pc:sldMkLst>
          <pc:docMk/>
          <pc:sldMk cId="3917117534" sldId="895"/>
        </pc:sldMkLst>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07D18936-BA00-425A-A648-9F1D44C4F34F}" dt="2025-07-07T10:52:18.834" v="23" actId="20577"/>
              <pc2:cmMkLst xmlns:pc2="http://schemas.microsoft.com/office/powerpoint/2019/9/main/command">
                <pc:docMk/>
                <pc:sldMk cId="3917117534" sldId="895"/>
                <pc2:cmMk id="{88300026-1FA8-4FFE-9B7C-75916004465E}"/>
              </pc2:cmMkLst>
            </pc226:cmChg>
            <pc226:cmChg xmlns:pc226="http://schemas.microsoft.com/office/powerpoint/2022/06/main/command" chg="mod">
              <pc226:chgData name="Paula Schüppenhauer" userId="53231c67-f842-40ae-9d40-eec1b0ea5f50" providerId="ADAL" clId="{07D18936-BA00-425A-A648-9F1D44C4F34F}" dt="2025-07-16T11:39:50.321" v="2291" actId="20577"/>
              <pc2:cmMkLst xmlns:pc2="http://schemas.microsoft.com/office/powerpoint/2019/9/main/command">
                <pc:docMk/>
                <pc:sldMk cId="3917117534" sldId="895"/>
                <pc2:cmMk id="{1B34B3F6-A4B0-714C-A09B-C37AE7CBB0A2}"/>
              </pc2:cmMkLst>
            </pc226:cmChg>
          </p:ext>
        </pc:extLst>
      </pc:sldChg>
      <pc:sldChg chg="del">
        <pc:chgData name="Paula Schüppenhauer" userId="53231c67-f842-40ae-9d40-eec1b0ea5f50" providerId="ADAL" clId="{07D18936-BA00-425A-A648-9F1D44C4F34F}" dt="2025-07-07T10:52:24.932" v="25" actId="47"/>
        <pc:sldMkLst>
          <pc:docMk/>
          <pc:sldMk cId="4202903173" sldId="896"/>
        </pc:sldMkLst>
      </pc:sldChg>
      <pc:sldChg chg="addSp delSp modSp del mod modShow modCm">
        <pc:chgData name="Paula Schüppenhauer" userId="53231c67-f842-40ae-9d40-eec1b0ea5f50" providerId="ADAL" clId="{07D18936-BA00-425A-A648-9F1D44C4F34F}" dt="2025-07-14T11:34:25.261" v="1793" actId="47"/>
        <pc:sldMkLst>
          <pc:docMk/>
          <pc:sldMk cId="3769304798" sldId="897"/>
        </pc:sldMkLst>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07D18936-BA00-425A-A648-9F1D44C4F34F}" dt="2025-07-07T10:53:45.241" v="89" actId="20577"/>
              <pc2:cmMkLst xmlns:pc2="http://schemas.microsoft.com/office/powerpoint/2019/9/main/command">
                <pc:docMk/>
                <pc:sldMk cId="3769304798" sldId="897"/>
                <pc2:cmMk id="{FE24C97D-2DEB-4F46-913C-B0C6C359AF5E}"/>
              </pc2:cmMkLst>
            </pc226:cmChg>
            <pc226:cmChg xmlns:pc226="http://schemas.microsoft.com/office/powerpoint/2022/06/main/command" chg="mod">
              <pc226:chgData name="Paula Schüppenhauer" userId="53231c67-f842-40ae-9d40-eec1b0ea5f50" providerId="ADAL" clId="{07D18936-BA00-425A-A648-9F1D44C4F34F}" dt="2025-07-07T10:53:45.241" v="89" actId="20577"/>
              <pc2:cmMkLst xmlns:pc2="http://schemas.microsoft.com/office/powerpoint/2019/9/main/command">
                <pc:docMk/>
                <pc:sldMk cId="3769304798" sldId="897"/>
                <pc2:cmMk id="{FCC5AB99-6EC9-C645-AD62-01BC97AD9E9D}"/>
              </pc2:cmMkLst>
            </pc226:cmChg>
          </p:ext>
        </pc:extLst>
      </pc:sldChg>
      <pc:sldChg chg="delSp modSp del mod">
        <pc:chgData name="Paula Schüppenhauer" userId="53231c67-f842-40ae-9d40-eec1b0ea5f50" providerId="ADAL" clId="{07D18936-BA00-425A-A648-9F1D44C4F34F}" dt="2025-07-07T10:53:49.262" v="90" actId="47"/>
        <pc:sldMkLst>
          <pc:docMk/>
          <pc:sldMk cId="320465307" sldId="898"/>
        </pc:sldMkLst>
      </pc:sldChg>
      <pc:sldChg chg="addSp delSp modSp mod ord modCm">
        <pc:chgData name="Paula Schüppenhauer" userId="53231c67-f842-40ae-9d40-eec1b0ea5f50" providerId="ADAL" clId="{07D18936-BA00-425A-A648-9F1D44C4F34F}" dt="2025-07-21T06:40:56.488" v="3188" actId="12"/>
        <pc:sldMkLst>
          <pc:docMk/>
          <pc:sldMk cId="1953583728" sldId="899"/>
        </pc:sldMkLst>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07D18936-BA00-425A-A648-9F1D44C4F34F}" dt="2025-07-07T10:59:56.266" v="211" actId="20577"/>
              <pc2:cmMkLst xmlns:pc2="http://schemas.microsoft.com/office/powerpoint/2019/9/main/command">
                <pc:docMk/>
                <pc:sldMk cId="1953583728" sldId="899"/>
                <pc2:cmMk id="{21760217-963D-D442-9FD1-D23E7CF9EB7F}"/>
              </pc2:cmMkLst>
            </pc226:cmChg>
            <pc226:cmChg xmlns:pc226="http://schemas.microsoft.com/office/powerpoint/2022/06/main/command" chg="mod">
              <pc226:chgData name="Paula Schüppenhauer" userId="53231c67-f842-40ae-9d40-eec1b0ea5f50" providerId="ADAL" clId="{07D18936-BA00-425A-A648-9F1D44C4F34F}" dt="2025-07-07T10:59:56.266" v="211" actId="20577"/>
              <pc2:cmMkLst xmlns:pc2="http://schemas.microsoft.com/office/powerpoint/2019/9/main/command">
                <pc:docMk/>
                <pc:sldMk cId="1953583728" sldId="899"/>
                <pc2:cmMk id="{62A7361F-4BEB-3A43-8510-00630EDBBE40}"/>
              </pc2:cmMkLst>
            </pc226:cmChg>
            <pc226:cmChg xmlns:pc226="http://schemas.microsoft.com/office/powerpoint/2022/06/main/command" chg="mod">
              <pc226:chgData name="Paula Schüppenhauer" userId="53231c67-f842-40ae-9d40-eec1b0ea5f50" providerId="ADAL" clId="{07D18936-BA00-425A-A648-9F1D44C4F34F}" dt="2025-07-07T10:59:56.266" v="211" actId="20577"/>
              <pc2:cmMkLst xmlns:pc2="http://schemas.microsoft.com/office/powerpoint/2019/9/main/command">
                <pc:docMk/>
                <pc:sldMk cId="1953583728" sldId="899"/>
                <pc2:cmMk id="{1430FA20-D764-FB41-88A8-4063892E6E31}"/>
              </pc2:cmMkLst>
            </pc226:cmChg>
            <pc226:cmChg xmlns:pc226="http://schemas.microsoft.com/office/powerpoint/2022/06/main/command" chg="mod">
              <pc226:chgData name="Paula Schüppenhauer" userId="53231c67-f842-40ae-9d40-eec1b0ea5f50" providerId="ADAL" clId="{07D18936-BA00-425A-A648-9F1D44C4F34F}" dt="2025-07-07T10:59:56.266" v="211" actId="20577"/>
              <pc2:cmMkLst xmlns:pc2="http://schemas.microsoft.com/office/powerpoint/2019/9/main/command">
                <pc:docMk/>
                <pc:sldMk cId="1953583728" sldId="899"/>
                <pc2:cmMk id="{8036E02E-B75A-CA42-92EB-0922767B7C57}"/>
              </pc2:cmMkLst>
            </pc226:cmChg>
            <pc226:cmChg xmlns:pc226="http://schemas.microsoft.com/office/powerpoint/2022/06/main/command" chg="mod">
              <pc226:chgData name="Paula Schüppenhauer" userId="53231c67-f842-40ae-9d40-eec1b0ea5f50" providerId="ADAL" clId="{07D18936-BA00-425A-A648-9F1D44C4F34F}" dt="2025-07-21T06:38:59.565" v="3167" actId="20577"/>
              <pc2:cmMkLst xmlns:pc2="http://schemas.microsoft.com/office/powerpoint/2019/9/main/command">
                <pc:docMk/>
                <pc:sldMk cId="1953583728" sldId="899"/>
                <pc2:cmMk id="{B66E7EA8-444C-DF49-A699-700B3D9375EB}"/>
              </pc2:cmMkLst>
            </pc226:cmChg>
          </p:ext>
        </pc:extLst>
      </pc:sldChg>
      <pc:sldChg chg="delSp modSp mod modCm">
        <pc:chgData name="Paula Schüppenhauer" userId="53231c67-f842-40ae-9d40-eec1b0ea5f50" providerId="ADAL" clId="{07D18936-BA00-425A-A648-9F1D44C4F34F}" dt="2025-07-16T13:29:18.339" v="2990" actId="113"/>
        <pc:sldMkLst>
          <pc:docMk/>
          <pc:sldMk cId="2115052031" sldId="900"/>
        </pc:sldMkLst>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07D18936-BA00-425A-A648-9F1D44C4F34F}" dt="2025-07-16T13:28:30.812" v="2980" actId="20577"/>
              <pc2:cmMkLst xmlns:pc2="http://schemas.microsoft.com/office/powerpoint/2019/9/main/command">
                <pc:docMk/>
                <pc:sldMk cId="2115052031" sldId="900"/>
                <pc2:cmMk id="{7CD6401D-4771-43A9-96ED-7B6150CB1B33}"/>
              </pc2:cmMkLst>
            </pc226:cmChg>
            <pc226:cmChg xmlns:pc226="http://schemas.microsoft.com/office/powerpoint/2022/06/main/command" chg="mod">
              <pc226:chgData name="Paula Schüppenhauer" userId="53231c67-f842-40ae-9d40-eec1b0ea5f50" providerId="ADAL" clId="{07D18936-BA00-425A-A648-9F1D44C4F34F}" dt="2025-07-16T13:28:30.812" v="2980" actId="20577"/>
              <pc2:cmMkLst xmlns:pc2="http://schemas.microsoft.com/office/powerpoint/2019/9/main/command">
                <pc:docMk/>
                <pc:sldMk cId="2115052031" sldId="900"/>
                <pc2:cmMk id="{265FEB4B-A06B-4884-9FF8-56A71BEC0037}"/>
              </pc2:cmMkLst>
            </pc226:cmChg>
            <pc226:cmChg xmlns:pc226="http://schemas.microsoft.com/office/powerpoint/2022/06/main/command" chg="mod">
              <pc226:chgData name="Paula Schüppenhauer" userId="53231c67-f842-40ae-9d40-eec1b0ea5f50" providerId="ADAL" clId="{07D18936-BA00-425A-A648-9F1D44C4F34F}" dt="2025-07-16T13:28:30.812" v="2980" actId="20577"/>
              <pc2:cmMkLst xmlns:pc2="http://schemas.microsoft.com/office/powerpoint/2019/9/main/command">
                <pc:docMk/>
                <pc:sldMk cId="2115052031" sldId="900"/>
                <pc2:cmMk id="{FB570BA3-D723-4443-9773-74075FEC2F8F}"/>
              </pc2:cmMkLst>
            </pc226:cmChg>
            <pc226:cmChg xmlns:pc226="http://schemas.microsoft.com/office/powerpoint/2022/06/main/command" chg="mod">
              <pc226:chgData name="Paula Schüppenhauer" userId="53231c67-f842-40ae-9d40-eec1b0ea5f50" providerId="ADAL" clId="{07D18936-BA00-425A-A648-9F1D44C4F34F}" dt="2025-07-16T13:28:30.812" v="2980" actId="20577"/>
              <pc2:cmMkLst xmlns:pc2="http://schemas.microsoft.com/office/powerpoint/2019/9/main/command">
                <pc:docMk/>
                <pc:sldMk cId="2115052031" sldId="900"/>
                <pc2:cmMk id="{C49EAFE7-5EC5-8C40-A143-2863277AF619}"/>
              </pc2:cmMkLst>
            </pc226:cmChg>
          </p:ext>
        </pc:extLst>
      </pc:sldChg>
      <pc:sldChg chg="addSp delSp modSp mod">
        <pc:chgData name="Paula Schüppenhauer" userId="53231c67-f842-40ae-9d40-eec1b0ea5f50" providerId="ADAL" clId="{07D18936-BA00-425A-A648-9F1D44C4F34F}" dt="2025-07-16T11:39:55.374" v="2304" actId="20577"/>
        <pc:sldMkLst>
          <pc:docMk/>
          <pc:sldMk cId="3928890757" sldId="901"/>
        </pc:sldMkLst>
      </pc:sldChg>
      <pc:sldChg chg="delSp modSp del mod modCm">
        <pc:chgData name="Paula Schüppenhauer" userId="53231c67-f842-40ae-9d40-eec1b0ea5f50" providerId="ADAL" clId="{07D18936-BA00-425A-A648-9F1D44C4F34F}" dt="2025-07-14T11:47:14.309" v="2082" actId="47"/>
        <pc:sldMkLst>
          <pc:docMk/>
          <pc:sldMk cId="2167916819" sldId="902"/>
        </pc:sldMkLst>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07D18936-BA00-425A-A648-9F1D44C4F34F}" dt="2025-07-07T11:08:34.423" v="335" actId="20577"/>
              <pc2:cmMkLst xmlns:pc2="http://schemas.microsoft.com/office/powerpoint/2019/9/main/command">
                <pc:docMk/>
                <pc:sldMk cId="2167916819" sldId="902"/>
                <pc2:cmMk id="{A2C9944A-9048-E74A-BD54-061A4D72758C}"/>
              </pc2:cmMkLst>
            </pc226:cmChg>
            <pc226:cmChg xmlns:pc226="http://schemas.microsoft.com/office/powerpoint/2022/06/main/command" chg="mod">
              <pc226:chgData name="Paula Schüppenhauer" userId="53231c67-f842-40ae-9d40-eec1b0ea5f50" providerId="ADAL" clId="{07D18936-BA00-425A-A648-9F1D44C4F34F}" dt="2025-07-14T10:35:51.126" v="1199" actId="20577"/>
              <pc2:cmMkLst xmlns:pc2="http://schemas.microsoft.com/office/powerpoint/2019/9/main/command">
                <pc:docMk/>
                <pc:sldMk cId="2167916819" sldId="902"/>
                <pc2:cmMk id="{93F4DC64-E8CB-BC4E-9A58-D519E828CCBC}"/>
              </pc2:cmMkLst>
            </pc226:cmChg>
            <pc226:cmChg xmlns:pc226="http://schemas.microsoft.com/office/powerpoint/2022/06/main/command" chg="mod">
              <pc226:chgData name="Paula Schüppenhauer" userId="53231c67-f842-40ae-9d40-eec1b0ea5f50" providerId="ADAL" clId="{07D18936-BA00-425A-A648-9F1D44C4F34F}" dt="2025-07-07T11:08:34.423" v="335" actId="20577"/>
              <pc2:cmMkLst xmlns:pc2="http://schemas.microsoft.com/office/powerpoint/2019/9/main/command">
                <pc:docMk/>
                <pc:sldMk cId="2167916819" sldId="902"/>
                <pc2:cmMk id="{01D1B9F1-67CF-4F7F-8CB5-743BC2497296}"/>
              </pc2:cmMkLst>
            </pc226:cmChg>
          </p:ext>
        </pc:extLst>
      </pc:sldChg>
      <pc:sldChg chg="delSp modSp add del mod">
        <pc:chgData name="Paula Schüppenhauer" userId="53231c67-f842-40ae-9d40-eec1b0ea5f50" providerId="ADAL" clId="{07D18936-BA00-425A-A648-9F1D44C4F34F}" dt="2025-07-14T11:46:46.059" v="2079" actId="47"/>
        <pc:sldMkLst>
          <pc:docMk/>
          <pc:sldMk cId="2728390614" sldId="903"/>
        </pc:sldMkLst>
      </pc:sldChg>
      <pc:sldChg chg="add del">
        <pc:chgData name="Paula Schüppenhauer" userId="53231c67-f842-40ae-9d40-eec1b0ea5f50" providerId="ADAL" clId="{07D18936-BA00-425A-A648-9F1D44C4F34F}" dt="2025-07-14T10:27:55.380" v="1033" actId="47"/>
        <pc:sldMkLst>
          <pc:docMk/>
          <pc:sldMk cId="2926397577" sldId="903"/>
        </pc:sldMkLst>
      </pc:sldChg>
    </pc:docChg>
  </pc:docChgLst>
  <pc:docChgLst>
    <pc:chgData name="Maynara de Almeida Furquim" userId="S::md064157@fh-muenster.de::cb2f8acd-f477-4704-9f46-ae480f16722a" providerId="AD" clId="Web-{9801E736-61EC-41D9-8C01-F0869AAA1F5D}"/>
    <pc:docChg chg="addSld delSld">
      <pc:chgData name="Maynara de Almeida Furquim" userId="S::md064157@fh-muenster.de::cb2f8acd-f477-4704-9f46-ae480f16722a" providerId="AD" clId="Web-{9801E736-61EC-41D9-8C01-F0869AAA1F5D}" dt="2025-03-01T13:49:17.340" v="3"/>
      <pc:docMkLst>
        <pc:docMk/>
      </pc:docMkLst>
      <pc:sldChg chg="del">
        <pc:chgData name="Maynara de Almeida Furquim" userId="S::md064157@fh-muenster.de::cb2f8acd-f477-4704-9f46-ae480f16722a" providerId="AD" clId="Web-{9801E736-61EC-41D9-8C01-F0869AAA1F5D}" dt="2025-03-01T13:49:17.340" v="3"/>
        <pc:sldMkLst>
          <pc:docMk/>
          <pc:sldMk cId="2198267833" sldId="739"/>
        </pc:sldMkLst>
      </pc:sldChg>
      <pc:sldChg chg="add del">
        <pc:chgData name="Maynara de Almeida Furquim" userId="S::md064157@fh-muenster.de::cb2f8acd-f477-4704-9f46-ae480f16722a" providerId="AD" clId="Web-{9801E736-61EC-41D9-8C01-F0869AAA1F5D}" dt="2025-03-01T13:49:09.809" v="2"/>
        <pc:sldMkLst>
          <pc:docMk/>
          <pc:sldMk cId="4188374609" sldId="773"/>
        </pc:sldMkLst>
      </pc:sldChg>
    </pc:docChg>
  </pc:docChgLst>
  <pc:docChgLst>
    <pc:chgData name="Maynara de Almeida Furquim" userId="S::md064157@fh-muenster.de::cb2f8acd-f477-4704-9f46-ae480f16722a" providerId="AD" clId="Web-{C9C231CF-E8CB-4D79-8EDA-8A62574C8B8A}"/>
    <pc:docChg chg="addSld delSld modSld">
      <pc:chgData name="Maynara de Almeida Furquim" userId="S::md064157@fh-muenster.de::cb2f8acd-f477-4704-9f46-ae480f16722a" providerId="AD" clId="Web-{C9C231CF-E8CB-4D79-8EDA-8A62574C8B8A}" dt="2025-03-01T13:45:53.811" v="41"/>
      <pc:docMkLst>
        <pc:docMk/>
      </pc:docMkLst>
      <pc:sldChg chg="modSp">
        <pc:chgData name="Maynara de Almeida Furquim" userId="S::md064157@fh-muenster.de::cb2f8acd-f477-4704-9f46-ae480f16722a" providerId="AD" clId="Web-{C9C231CF-E8CB-4D79-8EDA-8A62574C8B8A}" dt="2025-03-01T13:40:49.206" v="14" actId="20577"/>
        <pc:sldMkLst>
          <pc:docMk/>
          <pc:sldMk cId="1004643622" sldId="718"/>
        </pc:sldMkLst>
      </pc:sldChg>
      <pc:sldChg chg="modSp del">
        <pc:chgData name="Maynara de Almeida Furquim" userId="S::md064157@fh-muenster.de::cb2f8acd-f477-4704-9f46-ae480f16722a" providerId="AD" clId="Web-{C9C231CF-E8CB-4D79-8EDA-8A62574C8B8A}" dt="2025-03-01T13:45:53.811" v="41"/>
        <pc:sldMkLst>
          <pc:docMk/>
          <pc:sldMk cId="3454042955" sldId="719"/>
        </pc:sldMkLst>
      </pc:sldChg>
      <pc:sldChg chg="add">
        <pc:chgData name="Maynara de Almeida Furquim" userId="S::md064157@fh-muenster.de::cb2f8acd-f477-4704-9f46-ae480f16722a" providerId="AD" clId="Web-{C9C231CF-E8CB-4D79-8EDA-8A62574C8B8A}" dt="2025-03-01T13:45:50.733" v="40"/>
        <pc:sldMkLst>
          <pc:docMk/>
          <pc:sldMk cId="1144829043" sldId="772"/>
        </pc:sldMkLst>
      </pc:sldChg>
    </pc:docChg>
  </pc:docChgLst>
  <pc:docChgLst>
    <pc:chgData name="Maynara de Almeida Furquim" userId="S::md064157@fh-muenster.de::cb2f8acd-f477-4704-9f46-ae480f16722a" providerId="AD" clId="Web-{E350854B-485F-4566-9879-4840870A83B1}"/>
    <pc:docChg chg="addSld delSld modSld">
      <pc:chgData name="Maynara de Almeida Furquim" userId="S::md064157@fh-muenster.de::cb2f8acd-f477-4704-9f46-ae480f16722a" providerId="AD" clId="Web-{E350854B-485F-4566-9879-4840870A83B1}" dt="2025-03-01T13:19:57.166" v="9"/>
      <pc:docMkLst>
        <pc:docMk/>
      </pc:docMkLst>
      <pc:sldChg chg="modSp">
        <pc:chgData name="Maynara de Almeida Furquim" userId="S::md064157@fh-muenster.de::cb2f8acd-f477-4704-9f46-ae480f16722a" providerId="AD" clId="Web-{E350854B-485F-4566-9879-4840870A83B1}" dt="2025-03-01T13:17:24.412" v="7" actId="20577"/>
        <pc:sldMkLst>
          <pc:docMk/>
          <pc:sldMk cId="3229783106" sldId="746"/>
        </pc:sldMkLst>
      </pc:sldChg>
      <pc:sldChg chg="del">
        <pc:chgData name="Maynara de Almeida Furquim" userId="S::md064157@fh-muenster.de::cb2f8acd-f477-4704-9f46-ae480f16722a" providerId="AD" clId="Web-{E350854B-485F-4566-9879-4840870A83B1}" dt="2025-03-01T13:19:57.166" v="9"/>
        <pc:sldMkLst>
          <pc:docMk/>
          <pc:sldMk cId="4087631756" sldId="747"/>
        </pc:sldMkLst>
      </pc:sldChg>
      <pc:sldChg chg="add">
        <pc:chgData name="Maynara de Almeida Furquim" userId="S::md064157@fh-muenster.de::cb2f8acd-f477-4704-9f46-ae480f16722a" providerId="AD" clId="Web-{E350854B-485F-4566-9879-4840870A83B1}" dt="2025-03-01T13:19:54.135" v="8"/>
        <pc:sldMkLst>
          <pc:docMk/>
          <pc:sldMk cId="2729391046" sldId="770"/>
        </pc:sldMkLst>
      </pc:sldChg>
    </pc:docChg>
  </pc:docChgLst>
  <pc:docChgLst>
    <pc:chgData name="Maynara de Almeida Furquim" userId="cb2f8acd-f477-4704-9f46-ae480f16722a" providerId="ADAL" clId="{6E6FDF7E-B33B-D843-B72E-BC78966B6D30}"/>
    <pc:docChg chg="modMainMaster">
      <pc:chgData name="Maynara de Almeida Furquim" userId="cb2f8acd-f477-4704-9f46-ae480f16722a" providerId="ADAL" clId="{6E6FDF7E-B33B-D843-B72E-BC78966B6D30}" dt="2025-03-11T08:54:12.518" v="4" actId="14100"/>
      <pc:docMkLst>
        <pc:docMk/>
      </pc:docMkLst>
      <pc:sldMasterChg chg="modSldLayout">
        <pc:chgData name="Maynara de Almeida Furquim" userId="cb2f8acd-f477-4704-9f46-ae480f16722a" providerId="ADAL" clId="{6E6FDF7E-B33B-D843-B72E-BC78966B6D30}" dt="2025-03-11T08:54:12.518" v="4" actId="14100"/>
        <pc:sldMasterMkLst>
          <pc:docMk/>
          <pc:sldMasterMk cId="2333879095" sldId="2147483738"/>
        </pc:sldMasterMkLst>
        <pc:sldLayoutChg chg="modSp mod">
          <pc:chgData name="Maynara de Almeida Furquim" userId="cb2f8acd-f477-4704-9f46-ae480f16722a" providerId="ADAL" clId="{6E6FDF7E-B33B-D843-B72E-BC78966B6D30}" dt="2025-03-11T08:54:12.518" v="4" actId="14100"/>
          <pc:sldLayoutMkLst>
            <pc:docMk/>
            <pc:sldMasterMk cId="2333879095" sldId="2147483738"/>
            <pc:sldLayoutMk cId="530738082" sldId="2147483798"/>
          </pc:sldLayoutMkLst>
        </pc:sldLayoutChg>
        <pc:sldLayoutChg chg="modSp mod">
          <pc:chgData name="Maynara de Almeida Furquim" userId="cb2f8acd-f477-4704-9f46-ae480f16722a" providerId="ADAL" clId="{6E6FDF7E-B33B-D843-B72E-BC78966B6D30}" dt="2025-03-11T08:53:56.478" v="2" actId="14100"/>
          <pc:sldLayoutMkLst>
            <pc:docMk/>
            <pc:sldMasterMk cId="2333879095" sldId="2147483738"/>
            <pc:sldLayoutMk cId="3351791936" sldId="2147483804"/>
          </pc:sldLayoutMkLst>
        </pc:sldLayoutChg>
        <pc:sldLayoutChg chg="modSp mod">
          <pc:chgData name="Maynara de Almeida Furquim" userId="cb2f8acd-f477-4704-9f46-ae480f16722a" providerId="ADAL" clId="{6E6FDF7E-B33B-D843-B72E-BC78966B6D30}" dt="2025-03-11T08:53:44.434" v="0"/>
          <pc:sldLayoutMkLst>
            <pc:docMk/>
            <pc:sldMasterMk cId="2333879095" sldId="2147483738"/>
            <pc:sldLayoutMk cId="2387541720" sldId="2147483806"/>
          </pc:sldLayoutMkLst>
        </pc:sldLayoutChg>
      </pc:sldMasterChg>
    </pc:docChg>
  </pc:docChgLst>
  <pc:docChgLst>
    <pc:chgData name="Maynara de Almeida Furquim" userId="S::md064157@fh-muenster.de::cb2f8acd-f477-4704-9f46-ae480f16722a" providerId="AD" clId="Web-{45C1E299-C136-48DF-8773-D5344E00E512}"/>
    <pc:docChg chg="addSld delSld modSld">
      <pc:chgData name="Maynara de Almeida Furquim" userId="S::md064157@fh-muenster.de::cb2f8acd-f477-4704-9f46-ae480f16722a" providerId="AD" clId="Web-{45C1E299-C136-48DF-8773-D5344E00E512}" dt="2025-03-01T13:14:43.390" v="3"/>
      <pc:docMkLst>
        <pc:docMk/>
      </pc:docMkLst>
      <pc:sldChg chg="modSp">
        <pc:chgData name="Maynara de Almeida Furquim" userId="S::md064157@fh-muenster.de::cb2f8acd-f477-4704-9f46-ae480f16722a" providerId="AD" clId="Web-{45C1E299-C136-48DF-8773-D5344E00E512}" dt="2025-03-01T13:09:35.613" v="1" actId="20577"/>
        <pc:sldMkLst>
          <pc:docMk/>
          <pc:sldMk cId="4101047741" sldId="749"/>
        </pc:sldMkLst>
      </pc:sldChg>
      <pc:sldChg chg="add del">
        <pc:chgData name="Maynara de Almeida Furquim" userId="S::md064157@fh-muenster.de::cb2f8acd-f477-4704-9f46-ae480f16722a" providerId="AD" clId="Web-{45C1E299-C136-48DF-8773-D5344E00E512}" dt="2025-03-01T13:14:43.390" v="3"/>
        <pc:sldMkLst>
          <pc:docMk/>
          <pc:sldMk cId="2404391134" sldId="769"/>
        </pc:sldMkLst>
      </pc:sldChg>
    </pc:docChg>
  </pc:docChgLst>
  <pc:docChgLst>
    <pc:chgData name="Maynara de Almeida Furquim" userId="cb2f8acd-f477-4704-9f46-ae480f16722a" providerId="ADAL" clId="{5546F388-B034-CE4E-B823-AAD1CCB288A3}"/>
    <pc:docChg chg="custSel modSld">
      <pc:chgData name="Maynara de Almeida Furquim" userId="cb2f8acd-f477-4704-9f46-ae480f16722a" providerId="ADAL" clId="{5546F388-B034-CE4E-B823-AAD1CCB288A3}" dt="2025-08-25T10:50:32.602" v="59" actId="123"/>
      <pc:docMkLst>
        <pc:docMk/>
      </pc:docMkLst>
      <pc:sldChg chg="modSp mod delCm">
        <pc:chgData name="Maynara de Almeida Furquim" userId="cb2f8acd-f477-4704-9f46-ae480f16722a" providerId="ADAL" clId="{5546F388-B034-CE4E-B823-AAD1CCB288A3}" dt="2025-08-25T10:27:02.026" v="8" actId="123"/>
        <pc:sldMkLst>
          <pc:docMk/>
          <pc:sldMk cId="2580362366" sldId="716"/>
        </pc:sldMkLst>
        <pc:spChg chg="mod">
          <ac:chgData name="Maynara de Almeida Furquim" userId="cb2f8acd-f477-4704-9f46-ae480f16722a" providerId="ADAL" clId="{5546F388-B034-CE4E-B823-AAD1CCB288A3}" dt="2025-08-25T10:27:02.026" v="8" actId="123"/>
          <ac:spMkLst>
            <pc:docMk/>
            <pc:sldMk cId="2580362366" sldId="716"/>
            <ac:spMk id="10" creationId="{170725D7-61E1-AE59-E4DE-4A18AC0A45AB}"/>
          </ac:spMkLst>
        </pc:spChg>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5546F388-B034-CE4E-B823-AAD1CCB288A3}" dt="2025-08-25T10:23:53.741" v="0"/>
              <pc2:cmMkLst xmlns:pc2="http://schemas.microsoft.com/office/powerpoint/2019/9/main/command">
                <pc:docMk/>
                <pc:sldMk cId="2580362366" sldId="716"/>
                <pc2:cmMk id="{C3AC23B5-DA84-D947-B38D-395A03AE2E01}"/>
              </pc2:cmMkLst>
            </pc226:cmChg>
            <pc226:cmChg xmlns:pc226="http://schemas.microsoft.com/office/powerpoint/2022/06/main/command" chg="del">
              <pc226:chgData name="Maynara de Almeida Furquim" userId="cb2f8acd-f477-4704-9f46-ae480f16722a" providerId="ADAL" clId="{5546F388-B034-CE4E-B823-AAD1CCB288A3}" dt="2025-08-25T10:23:53.741" v="0"/>
              <pc2:cmMkLst xmlns:pc2="http://schemas.microsoft.com/office/powerpoint/2019/9/main/command">
                <pc:docMk/>
                <pc:sldMk cId="2580362366" sldId="716"/>
                <pc2:cmMk id="{E1639EB8-5351-6540-B954-5A5D6ACB4DC4}"/>
              </pc2:cmMkLst>
            </pc226:cmChg>
          </p:ext>
        </pc:extLst>
      </pc:sldChg>
      <pc:sldChg chg="modSp mod">
        <pc:chgData name="Maynara de Almeida Furquim" userId="cb2f8acd-f477-4704-9f46-ae480f16722a" providerId="ADAL" clId="{5546F388-B034-CE4E-B823-AAD1CCB288A3}" dt="2025-08-25T10:34:28.895" v="53" actId="1036"/>
        <pc:sldMkLst>
          <pc:docMk/>
          <pc:sldMk cId="1004643622" sldId="718"/>
        </pc:sldMkLst>
        <pc:spChg chg="mod">
          <ac:chgData name="Maynara de Almeida Furquim" userId="cb2f8acd-f477-4704-9f46-ae480f16722a" providerId="ADAL" clId="{5546F388-B034-CE4E-B823-AAD1CCB288A3}" dt="2025-08-25T10:34:08.937" v="47" actId="20577"/>
          <ac:spMkLst>
            <pc:docMk/>
            <pc:sldMk cId="1004643622" sldId="718"/>
            <ac:spMk id="6" creationId="{3A8E01E9-9537-959C-DB10-31D7FAA302F3}"/>
          </ac:spMkLst>
        </pc:spChg>
        <pc:picChg chg="mod">
          <ac:chgData name="Maynara de Almeida Furquim" userId="cb2f8acd-f477-4704-9f46-ae480f16722a" providerId="ADAL" clId="{5546F388-B034-CE4E-B823-AAD1CCB288A3}" dt="2025-08-25T10:34:28.895" v="53" actId="1036"/>
          <ac:picMkLst>
            <pc:docMk/>
            <pc:sldMk cId="1004643622" sldId="718"/>
            <ac:picMk id="15" creationId="{3733129C-ADAA-167E-623E-AE0638FFF018}"/>
          </ac:picMkLst>
        </pc:picChg>
        <pc:picChg chg="mod">
          <ac:chgData name="Maynara de Almeida Furquim" userId="cb2f8acd-f477-4704-9f46-ae480f16722a" providerId="ADAL" clId="{5546F388-B034-CE4E-B823-AAD1CCB288A3}" dt="2025-08-25T10:34:23.024" v="50" actId="1076"/>
          <ac:picMkLst>
            <pc:docMk/>
            <pc:sldMk cId="1004643622" sldId="718"/>
            <ac:picMk id="18" creationId="{7A1A74DE-92C1-A7BC-A259-B2D2F9463B90}"/>
          </ac:picMkLst>
        </pc:picChg>
        <pc:picChg chg="mod">
          <ac:chgData name="Maynara de Almeida Furquim" userId="cb2f8acd-f477-4704-9f46-ae480f16722a" providerId="ADAL" clId="{5546F388-B034-CE4E-B823-AAD1CCB288A3}" dt="2025-08-25T10:34:13.205" v="48" actId="1076"/>
          <ac:picMkLst>
            <pc:docMk/>
            <pc:sldMk cId="1004643622" sldId="718"/>
            <ac:picMk id="20" creationId="{1F650E91-66FF-E2B7-34B1-B0EFC9C385C4}"/>
          </ac:picMkLst>
        </pc:picChg>
        <pc:picChg chg="mod">
          <ac:chgData name="Maynara de Almeida Furquim" userId="cb2f8acd-f477-4704-9f46-ae480f16722a" providerId="ADAL" clId="{5546F388-B034-CE4E-B823-AAD1CCB288A3}" dt="2025-08-25T10:34:20.039" v="49" actId="1076"/>
          <ac:picMkLst>
            <pc:docMk/>
            <pc:sldMk cId="1004643622" sldId="718"/>
            <ac:picMk id="22" creationId="{2BF346D4-5A06-E3C5-3046-63C193CF8D59}"/>
          </ac:picMkLst>
        </pc:picChg>
      </pc:sldChg>
      <pc:sldChg chg="modSp mod delCm">
        <pc:chgData name="Maynara de Almeida Furquim" userId="cb2f8acd-f477-4704-9f46-ae480f16722a" providerId="ADAL" clId="{5546F388-B034-CE4E-B823-AAD1CCB288A3}" dt="2025-08-25T10:35:03.316" v="57" actId="123"/>
        <pc:sldMkLst>
          <pc:docMk/>
          <pc:sldMk cId="2084586475" sldId="738"/>
        </pc:sldMkLst>
        <pc:spChg chg="mod">
          <ac:chgData name="Maynara de Almeida Furquim" userId="cb2f8acd-f477-4704-9f46-ae480f16722a" providerId="ADAL" clId="{5546F388-B034-CE4E-B823-AAD1CCB288A3}" dt="2025-08-25T10:35:03.316" v="57" actId="123"/>
          <ac:spMkLst>
            <pc:docMk/>
            <pc:sldMk cId="2084586475" sldId="738"/>
            <ac:spMk id="3" creationId="{5C38590C-0BB0-0A4F-E33D-44C55511E4AB}"/>
          </ac:spMkLst>
        </pc:spChg>
        <pc:spChg chg="mod">
          <ac:chgData name="Maynara de Almeida Furquim" userId="cb2f8acd-f477-4704-9f46-ae480f16722a" providerId="ADAL" clId="{5546F388-B034-CE4E-B823-AAD1CCB288A3}" dt="2025-08-25T10:34:50.952" v="56" actId="123"/>
          <ac:spMkLst>
            <pc:docMk/>
            <pc:sldMk cId="2084586475" sldId="738"/>
            <ac:spMk id="6" creationId="{83334D0C-38C0-8321-75B5-54FAF2DD03D2}"/>
          </ac:spMkLst>
        </pc:spChg>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5546F388-B034-CE4E-B823-AAD1CCB288A3}" dt="2025-08-25T10:23:53.741" v="0"/>
              <pc2:cmMkLst xmlns:pc2="http://schemas.microsoft.com/office/powerpoint/2019/9/main/command">
                <pc:docMk/>
                <pc:sldMk cId="2084586475" sldId="738"/>
                <pc2:cmMk id="{59A72B0A-D86D-8244-8E2D-C1EC15EEFF52}"/>
              </pc2:cmMkLst>
            </pc226:cmChg>
            <pc226:cmChg xmlns:pc226="http://schemas.microsoft.com/office/powerpoint/2022/06/main/command" chg="del">
              <pc226:chgData name="Maynara de Almeida Furquim" userId="cb2f8acd-f477-4704-9f46-ae480f16722a" providerId="ADAL" clId="{5546F388-B034-CE4E-B823-AAD1CCB288A3}" dt="2025-08-25T10:23:53.741" v="0"/>
              <pc2:cmMkLst xmlns:pc2="http://schemas.microsoft.com/office/powerpoint/2019/9/main/command">
                <pc:docMk/>
                <pc:sldMk cId="2084586475" sldId="738"/>
                <pc2:cmMk id="{96B3F967-123F-3845-B5CC-E1DE22CFDBE9}"/>
              </pc2:cmMkLst>
            </pc226:cmChg>
          </p:ext>
        </pc:extLst>
      </pc:sldChg>
      <pc:sldChg chg="modSp mod">
        <pc:chgData name="Maynara de Almeida Furquim" userId="cb2f8acd-f477-4704-9f46-ae480f16722a" providerId="ADAL" clId="{5546F388-B034-CE4E-B823-AAD1CCB288A3}" dt="2025-08-25T10:33:17.721" v="42" actId="123"/>
        <pc:sldMkLst>
          <pc:docMk/>
          <pc:sldMk cId="2232584548" sldId="743"/>
        </pc:sldMkLst>
        <pc:spChg chg="mod">
          <ac:chgData name="Maynara de Almeida Furquim" userId="cb2f8acd-f477-4704-9f46-ae480f16722a" providerId="ADAL" clId="{5546F388-B034-CE4E-B823-AAD1CCB288A3}" dt="2025-08-25T10:33:17.721" v="42" actId="123"/>
          <ac:spMkLst>
            <pc:docMk/>
            <pc:sldMk cId="2232584548" sldId="743"/>
            <ac:spMk id="6" creationId="{7C93ED3C-74CD-D212-12BB-F318CE9111CB}"/>
          </ac:spMkLst>
        </pc:spChg>
      </pc:sldChg>
      <pc:sldChg chg="modSp mod">
        <pc:chgData name="Maynara de Almeida Furquim" userId="cb2f8acd-f477-4704-9f46-ae480f16722a" providerId="ADAL" clId="{5546F388-B034-CE4E-B823-AAD1CCB288A3}" dt="2025-08-25T10:33:31.979" v="43" actId="123"/>
        <pc:sldMkLst>
          <pc:docMk/>
          <pc:sldMk cId="1616875370" sldId="744"/>
        </pc:sldMkLst>
        <pc:spChg chg="mod">
          <ac:chgData name="Maynara de Almeida Furquim" userId="cb2f8acd-f477-4704-9f46-ae480f16722a" providerId="ADAL" clId="{5546F388-B034-CE4E-B823-AAD1CCB288A3}" dt="2025-08-25T10:33:31.979" v="43" actId="123"/>
          <ac:spMkLst>
            <pc:docMk/>
            <pc:sldMk cId="1616875370" sldId="744"/>
            <ac:spMk id="6" creationId="{C81A0204-E9FD-0254-D895-CACE90951475}"/>
          </ac:spMkLst>
        </pc:spChg>
      </pc:sldChg>
      <pc:sldChg chg="modSp mod">
        <pc:chgData name="Maynara de Almeida Furquim" userId="cb2f8acd-f477-4704-9f46-ae480f16722a" providerId="ADAL" clId="{5546F388-B034-CE4E-B823-AAD1CCB288A3}" dt="2025-08-25T10:32:36.424" v="37" actId="123"/>
        <pc:sldMkLst>
          <pc:docMk/>
          <pc:sldMk cId="1904319470" sldId="745"/>
        </pc:sldMkLst>
        <pc:spChg chg="mod">
          <ac:chgData name="Maynara de Almeida Furquim" userId="cb2f8acd-f477-4704-9f46-ae480f16722a" providerId="ADAL" clId="{5546F388-B034-CE4E-B823-AAD1CCB288A3}" dt="2025-08-25T10:32:36.424" v="37" actId="123"/>
          <ac:spMkLst>
            <pc:docMk/>
            <pc:sldMk cId="1904319470" sldId="745"/>
            <ac:spMk id="6" creationId="{83334D0C-38C0-8321-75B5-54FAF2DD03D2}"/>
          </ac:spMkLst>
        </pc:spChg>
      </pc:sldChg>
      <pc:sldChg chg="modSp mod">
        <pc:chgData name="Maynara de Almeida Furquim" userId="cb2f8acd-f477-4704-9f46-ae480f16722a" providerId="ADAL" clId="{5546F388-B034-CE4E-B823-AAD1CCB288A3}" dt="2025-08-25T10:32:43.438" v="38" actId="123"/>
        <pc:sldMkLst>
          <pc:docMk/>
          <pc:sldMk cId="3229783106" sldId="746"/>
        </pc:sldMkLst>
        <pc:spChg chg="mod">
          <ac:chgData name="Maynara de Almeida Furquim" userId="cb2f8acd-f477-4704-9f46-ae480f16722a" providerId="ADAL" clId="{5546F388-B034-CE4E-B823-AAD1CCB288A3}" dt="2025-08-25T10:32:43.438" v="38" actId="123"/>
          <ac:spMkLst>
            <pc:docMk/>
            <pc:sldMk cId="3229783106" sldId="746"/>
            <ac:spMk id="6" creationId="{27F0F812-4FBF-38EC-7632-DD8240A4BCF1}"/>
          </ac:spMkLst>
        </pc:spChg>
      </pc:sldChg>
      <pc:sldChg chg="modSp mod">
        <pc:chgData name="Maynara de Almeida Furquim" userId="cb2f8acd-f477-4704-9f46-ae480f16722a" providerId="ADAL" clId="{5546F388-B034-CE4E-B823-AAD1CCB288A3}" dt="2025-08-25T10:24:15.109" v="5" actId="1036"/>
        <pc:sldMkLst>
          <pc:docMk/>
          <pc:sldMk cId="1264205848" sldId="759"/>
        </pc:sldMkLst>
        <pc:spChg chg="mod">
          <ac:chgData name="Maynara de Almeida Furquim" userId="cb2f8acd-f477-4704-9f46-ae480f16722a" providerId="ADAL" clId="{5546F388-B034-CE4E-B823-AAD1CCB288A3}" dt="2025-08-25T10:24:15.109" v="5" actId="1036"/>
          <ac:spMkLst>
            <pc:docMk/>
            <pc:sldMk cId="1264205848" sldId="759"/>
            <ac:spMk id="6" creationId="{83334D0C-38C0-8321-75B5-54FAF2DD03D2}"/>
          </ac:spMkLst>
        </pc:spChg>
      </pc:sldChg>
      <pc:sldChg chg="modSp mod delCm">
        <pc:chgData name="Maynara de Almeida Furquim" userId="cb2f8acd-f477-4704-9f46-ae480f16722a" providerId="ADAL" clId="{5546F388-B034-CE4E-B823-AAD1CCB288A3}" dt="2025-08-25T10:26:43.474" v="7" actId="123"/>
        <pc:sldMkLst>
          <pc:docMk/>
          <pc:sldMk cId="2199123061" sldId="762"/>
        </pc:sldMkLst>
        <pc:spChg chg="mod">
          <ac:chgData name="Maynara de Almeida Furquim" userId="cb2f8acd-f477-4704-9f46-ae480f16722a" providerId="ADAL" clId="{5546F388-B034-CE4E-B823-AAD1CCB288A3}" dt="2025-08-25T10:26:38.712" v="6" actId="123"/>
          <ac:spMkLst>
            <pc:docMk/>
            <pc:sldMk cId="2199123061" sldId="762"/>
            <ac:spMk id="2" creationId="{9CEAFA49-1362-06A8-F819-09646481BF6F}"/>
          </ac:spMkLst>
        </pc:spChg>
        <pc:spChg chg="mod">
          <ac:chgData name="Maynara de Almeida Furquim" userId="cb2f8acd-f477-4704-9f46-ae480f16722a" providerId="ADAL" clId="{5546F388-B034-CE4E-B823-AAD1CCB288A3}" dt="2025-08-25T10:26:43.474" v="7" actId="123"/>
          <ac:spMkLst>
            <pc:docMk/>
            <pc:sldMk cId="2199123061" sldId="762"/>
            <ac:spMk id="6" creationId="{19A15F68-8A59-36D3-76D6-C21D1F616D5E}"/>
          </ac:spMkLst>
        </pc:spChg>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5546F388-B034-CE4E-B823-AAD1CCB288A3}" dt="2025-08-25T10:23:53.741" v="0"/>
              <pc2:cmMkLst xmlns:pc2="http://schemas.microsoft.com/office/powerpoint/2019/9/main/command">
                <pc:docMk/>
                <pc:sldMk cId="2199123061" sldId="762"/>
                <pc2:cmMk id="{AB3F1CAC-5FA9-F44B-8F91-93F7B0CDBEF2}"/>
              </pc2:cmMkLst>
            </pc226:cmChg>
          </p:ext>
        </pc:extLst>
      </pc:sldChg>
      <pc:sldChg chg="modSp mod">
        <pc:chgData name="Maynara de Almeida Furquim" userId="cb2f8acd-f477-4704-9f46-ae480f16722a" providerId="ADAL" clId="{5546F388-B034-CE4E-B823-AAD1CCB288A3}" dt="2025-08-25T10:28:06.803" v="13" actId="123"/>
        <pc:sldMkLst>
          <pc:docMk/>
          <pc:sldMk cId="2675896868" sldId="765"/>
        </pc:sldMkLst>
        <pc:spChg chg="mod">
          <ac:chgData name="Maynara de Almeida Furquim" userId="cb2f8acd-f477-4704-9f46-ae480f16722a" providerId="ADAL" clId="{5546F388-B034-CE4E-B823-AAD1CCB288A3}" dt="2025-08-25T10:28:06.803" v="13" actId="123"/>
          <ac:spMkLst>
            <pc:docMk/>
            <pc:sldMk cId="2675896868" sldId="765"/>
            <ac:spMk id="10" creationId="{C569D03A-E4D9-C383-8F3B-FC78B2401215}"/>
          </ac:spMkLst>
        </pc:spChg>
      </pc:sldChg>
      <pc:sldChg chg="modSp mod">
        <pc:chgData name="Maynara de Almeida Furquim" userId="cb2f8acd-f477-4704-9f46-ae480f16722a" providerId="ADAL" clId="{5546F388-B034-CE4E-B823-AAD1CCB288A3}" dt="2025-08-25T10:29:01.569" v="15" actId="123"/>
        <pc:sldMkLst>
          <pc:docMk/>
          <pc:sldMk cId="2573214012" sldId="766"/>
        </pc:sldMkLst>
        <pc:spChg chg="mod">
          <ac:chgData name="Maynara de Almeida Furquim" userId="cb2f8acd-f477-4704-9f46-ae480f16722a" providerId="ADAL" clId="{5546F388-B034-CE4E-B823-AAD1CCB288A3}" dt="2025-08-25T10:28:51.695" v="14" actId="123"/>
          <ac:spMkLst>
            <pc:docMk/>
            <pc:sldMk cId="2573214012" sldId="766"/>
            <ac:spMk id="10" creationId="{CC9ED4D0-FCCD-B5D6-17C9-2991E0AA90CB}"/>
          </ac:spMkLst>
        </pc:spChg>
        <pc:spChg chg="mod">
          <ac:chgData name="Maynara de Almeida Furquim" userId="cb2f8acd-f477-4704-9f46-ae480f16722a" providerId="ADAL" clId="{5546F388-B034-CE4E-B823-AAD1CCB288A3}" dt="2025-08-25T10:29:01.569" v="15" actId="123"/>
          <ac:spMkLst>
            <pc:docMk/>
            <pc:sldMk cId="2573214012" sldId="766"/>
            <ac:spMk id="13" creationId="{E6F2314C-F6EB-4019-9D3B-BCF9040BC332}"/>
          </ac:spMkLst>
        </pc:spChg>
      </pc:sldChg>
      <pc:sldChg chg="addSp delSp modSp mod">
        <pc:chgData name="Maynara de Almeida Furquim" userId="cb2f8acd-f477-4704-9f46-ae480f16722a" providerId="ADAL" clId="{5546F388-B034-CE4E-B823-AAD1CCB288A3}" dt="2025-08-25T10:30:46.419" v="26" actId="20577"/>
        <pc:sldMkLst>
          <pc:docMk/>
          <pc:sldMk cId="1935032291" sldId="768"/>
        </pc:sldMkLst>
        <pc:spChg chg="add del mod">
          <ac:chgData name="Maynara de Almeida Furquim" userId="cb2f8acd-f477-4704-9f46-ae480f16722a" providerId="ADAL" clId="{5546F388-B034-CE4E-B823-AAD1CCB288A3}" dt="2025-08-25T10:30:44.401" v="25" actId="478"/>
          <ac:spMkLst>
            <pc:docMk/>
            <pc:sldMk cId="1935032291" sldId="768"/>
            <ac:spMk id="2" creationId="{3AD9CE8D-EB76-1B81-E9E8-C8B4D7C935E1}"/>
          </ac:spMkLst>
        </pc:spChg>
        <pc:spChg chg="mod">
          <ac:chgData name="Maynara de Almeida Furquim" userId="cb2f8acd-f477-4704-9f46-ae480f16722a" providerId="ADAL" clId="{5546F388-B034-CE4E-B823-AAD1CCB288A3}" dt="2025-08-25T10:30:46.419" v="26" actId="20577"/>
          <ac:spMkLst>
            <pc:docMk/>
            <pc:sldMk cId="1935032291" sldId="768"/>
            <ac:spMk id="6" creationId="{55742B8E-F812-9C62-2406-2BC17255E394}"/>
          </ac:spMkLst>
        </pc:spChg>
      </pc:sldChg>
      <pc:sldChg chg="modSp mod">
        <pc:chgData name="Maynara de Almeida Furquim" userId="cb2f8acd-f477-4704-9f46-ae480f16722a" providerId="ADAL" clId="{5546F388-B034-CE4E-B823-AAD1CCB288A3}" dt="2025-08-25T10:33:03.598" v="40" actId="123"/>
        <pc:sldMkLst>
          <pc:docMk/>
          <pc:sldMk cId="2729391046" sldId="770"/>
        </pc:sldMkLst>
        <pc:spChg chg="mod">
          <ac:chgData name="Maynara de Almeida Furquim" userId="cb2f8acd-f477-4704-9f46-ae480f16722a" providerId="ADAL" clId="{5546F388-B034-CE4E-B823-AAD1CCB288A3}" dt="2025-08-25T10:33:03.598" v="40" actId="123"/>
          <ac:spMkLst>
            <pc:docMk/>
            <pc:sldMk cId="2729391046" sldId="770"/>
            <ac:spMk id="6" creationId="{DA0123E7-FF47-6F6D-EC30-8FFC73AC0655}"/>
          </ac:spMkLst>
        </pc:spChg>
      </pc:sldChg>
      <pc:sldChg chg="modSp mod">
        <pc:chgData name="Maynara de Almeida Furquim" userId="cb2f8acd-f477-4704-9f46-ae480f16722a" providerId="ADAL" clId="{5546F388-B034-CE4E-B823-AAD1CCB288A3}" dt="2025-08-25T10:33:50.461" v="45" actId="123"/>
        <pc:sldMkLst>
          <pc:docMk/>
          <pc:sldMk cId="2978796420" sldId="771"/>
        </pc:sldMkLst>
        <pc:spChg chg="mod">
          <ac:chgData name="Maynara de Almeida Furquim" userId="cb2f8acd-f477-4704-9f46-ae480f16722a" providerId="ADAL" clId="{5546F388-B034-CE4E-B823-AAD1CCB288A3}" dt="2025-08-25T10:33:50.461" v="45" actId="123"/>
          <ac:spMkLst>
            <pc:docMk/>
            <pc:sldMk cId="2978796420" sldId="771"/>
            <ac:spMk id="6" creationId="{03389068-DE9D-3E4F-8508-6675D757CA2D}"/>
          </ac:spMkLst>
        </pc:spChg>
      </pc:sldChg>
      <pc:sldChg chg="modSp mod">
        <pc:chgData name="Maynara de Almeida Furquim" userId="cb2f8acd-f477-4704-9f46-ae480f16722a" providerId="ADAL" clId="{5546F388-B034-CE4E-B823-AAD1CCB288A3}" dt="2025-08-25T10:34:44.244" v="55" actId="123"/>
        <pc:sldMkLst>
          <pc:docMk/>
          <pc:sldMk cId="1144829043" sldId="772"/>
        </pc:sldMkLst>
        <pc:spChg chg="mod">
          <ac:chgData name="Maynara de Almeida Furquim" userId="cb2f8acd-f477-4704-9f46-ae480f16722a" providerId="ADAL" clId="{5546F388-B034-CE4E-B823-AAD1CCB288A3}" dt="2025-08-25T10:34:39.915" v="54" actId="123"/>
          <ac:spMkLst>
            <pc:docMk/>
            <pc:sldMk cId="1144829043" sldId="772"/>
            <ac:spMk id="6" creationId="{3DB7EBAC-5E26-4150-6D72-9837DD85179B}"/>
          </ac:spMkLst>
        </pc:spChg>
        <pc:spChg chg="mod">
          <ac:chgData name="Maynara de Almeida Furquim" userId="cb2f8acd-f477-4704-9f46-ae480f16722a" providerId="ADAL" clId="{5546F388-B034-CE4E-B823-AAD1CCB288A3}" dt="2025-08-25T10:34:44.244" v="55" actId="123"/>
          <ac:spMkLst>
            <pc:docMk/>
            <pc:sldMk cId="1144829043" sldId="772"/>
            <ac:spMk id="27" creationId="{5250C96B-446C-AD2D-33E0-4D5AF81A0F95}"/>
          </ac:spMkLst>
        </pc:spChg>
      </pc:sldChg>
      <pc:sldChg chg="delCm">
        <pc:chgData name="Maynara de Almeida Furquim" userId="cb2f8acd-f477-4704-9f46-ae480f16722a" providerId="ADAL" clId="{5546F388-B034-CE4E-B823-AAD1CCB288A3}" dt="2025-08-25T10:23:53.741" v="0"/>
        <pc:sldMkLst>
          <pc:docMk/>
          <pc:sldMk cId="4188374609" sldId="773"/>
        </pc:sldMkLst>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5546F388-B034-CE4E-B823-AAD1CCB288A3}" dt="2025-08-25T10:23:53.741" v="0"/>
              <pc2:cmMkLst xmlns:pc2="http://schemas.microsoft.com/office/powerpoint/2019/9/main/command">
                <pc:docMk/>
                <pc:sldMk cId="4188374609" sldId="773"/>
                <pc2:cmMk id="{6EECC82D-B16B-BB4D-AC89-0DD0F845544D}"/>
              </pc2:cmMkLst>
            </pc226:cmChg>
          </p:ext>
        </pc:extLst>
      </pc:sldChg>
      <pc:sldChg chg="modSp mod delCm">
        <pc:chgData name="Maynara de Almeida Furquim" userId="cb2f8acd-f477-4704-9f46-ae480f16722a" providerId="ADAL" clId="{5546F388-B034-CE4E-B823-AAD1CCB288A3}" dt="2025-08-25T10:50:22.236" v="58" actId="123"/>
        <pc:sldMkLst>
          <pc:docMk/>
          <pc:sldMk cId="4139139489" sldId="774"/>
        </pc:sldMkLst>
        <pc:spChg chg="mod">
          <ac:chgData name="Maynara de Almeida Furquim" userId="cb2f8acd-f477-4704-9f46-ae480f16722a" providerId="ADAL" clId="{5546F388-B034-CE4E-B823-AAD1CCB288A3}" dt="2025-08-25T10:50:22.236" v="58" actId="123"/>
          <ac:spMkLst>
            <pc:docMk/>
            <pc:sldMk cId="4139139489" sldId="774"/>
            <ac:spMk id="6" creationId="{83334D0C-38C0-8321-75B5-54FAF2DD03D2}"/>
          </ac:spMkLst>
        </pc:spChg>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5546F388-B034-CE4E-B823-AAD1CCB288A3}" dt="2025-08-25T10:23:53.741" v="0"/>
              <pc2:cmMkLst xmlns:pc2="http://schemas.microsoft.com/office/powerpoint/2019/9/main/command">
                <pc:docMk/>
                <pc:sldMk cId="4139139489" sldId="774"/>
                <pc2:cmMk id="{60C87C7D-7646-6949-8E37-7FD93D2BD378}"/>
              </pc2:cmMkLst>
            </pc226:cmChg>
          </p:ext>
        </pc:extLst>
      </pc:sldChg>
      <pc:sldChg chg="modSp mod">
        <pc:chgData name="Maynara de Almeida Furquim" userId="cb2f8acd-f477-4704-9f46-ae480f16722a" providerId="ADAL" clId="{5546F388-B034-CE4E-B823-AAD1CCB288A3}" dt="2025-08-25T10:50:32.602" v="59" actId="123"/>
        <pc:sldMkLst>
          <pc:docMk/>
          <pc:sldMk cId="2036997855" sldId="775"/>
        </pc:sldMkLst>
        <pc:spChg chg="mod">
          <ac:chgData name="Maynara de Almeida Furquim" userId="cb2f8acd-f477-4704-9f46-ae480f16722a" providerId="ADAL" clId="{5546F388-B034-CE4E-B823-AAD1CCB288A3}" dt="2025-08-25T10:50:32.602" v="59" actId="123"/>
          <ac:spMkLst>
            <pc:docMk/>
            <pc:sldMk cId="2036997855" sldId="775"/>
            <ac:spMk id="6" creationId="{DC98B801-D6F2-ECD9-9B3C-4DFC4F1E1CC7}"/>
          </ac:spMkLst>
        </pc:spChg>
      </pc:sldChg>
      <pc:sldChg chg="modSp mod">
        <pc:chgData name="Maynara de Almeida Furquim" userId="cb2f8acd-f477-4704-9f46-ae480f16722a" providerId="ADAL" clId="{5546F388-B034-CE4E-B823-AAD1CCB288A3}" dt="2025-08-25T10:27:21.311" v="10" actId="20577"/>
        <pc:sldMkLst>
          <pc:docMk/>
          <pc:sldMk cId="3334348572" sldId="776"/>
        </pc:sldMkLst>
        <pc:spChg chg="mod">
          <ac:chgData name="Maynara de Almeida Furquim" userId="cb2f8acd-f477-4704-9f46-ae480f16722a" providerId="ADAL" clId="{5546F388-B034-CE4E-B823-AAD1CCB288A3}" dt="2025-08-25T10:27:21.311" v="10" actId="20577"/>
          <ac:spMkLst>
            <pc:docMk/>
            <pc:sldMk cId="3334348572" sldId="776"/>
            <ac:spMk id="10" creationId="{8B477C55-6526-CCDD-1C59-92C4858AF646}"/>
          </ac:spMkLst>
        </pc:spChg>
      </pc:sldChg>
      <pc:sldChg chg="modSp mod">
        <pc:chgData name="Maynara de Almeida Furquim" userId="cb2f8acd-f477-4704-9f46-ae480f16722a" providerId="ADAL" clId="{5546F388-B034-CE4E-B823-AAD1CCB288A3}" dt="2025-08-25T10:27:55.716" v="12" actId="20577"/>
        <pc:sldMkLst>
          <pc:docMk/>
          <pc:sldMk cId="1800839902" sldId="777"/>
        </pc:sldMkLst>
        <pc:spChg chg="mod">
          <ac:chgData name="Maynara de Almeida Furquim" userId="cb2f8acd-f477-4704-9f46-ae480f16722a" providerId="ADAL" clId="{5546F388-B034-CE4E-B823-AAD1CCB288A3}" dt="2025-08-25T10:27:55.716" v="12" actId="20577"/>
          <ac:spMkLst>
            <pc:docMk/>
            <pc:sldMk cId="1800839902" sldId="777"/>
            <ac:spMk id="10" creationId="{EBF1052F-6DE6-4DFB-99EE-D487B3E2B537}"/>
          </ac:spMkLst>
        </pc:spChg>
      </pc:sldChg>
      <pc:sldChg chg="modSp mod delCm">
        <pc:chgData name="Maynara de Almeida Furquim" userId="cb2f8acd-f477-4704-9f46-ae480f16722a" providerId="ADAL" clId="{5546F388-B034-CE4E-B823-AAD1CCB288A3}" dt="2025-08-25T10:29:32.590" v="17" actId="123"/>
        <pc:sldMkLst>
          <pc:docMk/>
          <pc:sldMk cId="3414278330" sldId="778"/>
        </pc:sldMkLst>
        <pc:spChg chg="mod">
          <ac:chgData name="Maynara de Almeida Furquim" userId="cb2f8acd-f477-4704-9f46-ae480f16722a" providerId="ADAL" clId="{5546F388-B034-CE4E-B823-AAD1CCB288A3}" dt="2025-08-25T10:29:32.590" v="17" actId="123"/>
          <ac:spMkLst>
            <pc:docMk/>
            <pc:sldMk cId="3414278330" sldId="778"/>
            <ac:spMk id="6" creationId="{83334D0C-38C0-8321-75B5-54FAF2DD03D2}"/>
          </ac:spMkLst>
        </pc:spChg>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5546F388-B034-CE4E-B823-AAD1CCB288A3}" dt="2025-08-25T10:23:53.741" v="0"/>
              <pc2:cmMkLst xmlns:pc2="http://schemas.microsoft.com/office/powerpoint/2019/9/main/command">
                <pc:docMk/>
                <pc:sldMk cId="3414278330" sldId="778"/>
                <pc2:cmMk id="{FEF942A5-2E04-0B4D-8D20-24A6EB6736E5}"/>
              </pc2:cmMkLst>
            </pc226:cmChg>
            <pc226:cmChg xmlns:pc226="http://schemas.microsoft.com/office/powerpoint/2022/06/main/command" chg="del">
              <pc226:chgData name="Maynara de Almeida Furquim" userId="cb2f8acd-f477-4704-9f46-ae480f16722a" providerId="ADAL" clId="{5546F388-B034-CE4E-B823-AAD1CCB288A3}" dt="2025-08-25T10:23:53.741" v="0"/>
              <pc2:cmMkLst xmlns:pc2="http://schemas.microsoft.com/office/powerpoint/2019/9/main/command">
                <pc:docMk/>
                <pc:sldMk cId="3414278330" sldId="778"/>
                <pc2:cmMk id="{7BEA60E9-A28C-FC41-9E48-763476FFAEE5}"/>
              </pc2:cmMkLst>
            </pc226:cmChg>
          </p:ext>
        </pc:extLst>
      </pc:sldChg>
      <pc:sldChg chg="modSp mod delCm">
        <pc:chgData name="Maynara de Almeida Furquim" userId="cb2f8acd-f477-4704-9f46-ae480f16722a" providerId="ADAL" clId="{5546F388-B034-CE4E-B823-AAD1CCB288A3}" dt="2025-08-25T10:30:09.550" v="23" actId="6549"/>
        <pc:sldMkLst>
          <pc:docMk/>
          <pc:sldMk cId="3333925385" sldId="779"/>
        </pc:sldMkLst>
        <pc:spChg chg="mod">
          <ac:chgData name="Maynara de Almeida Furquim" userId="cb2f8acd-f477-4704-9f46-ae480f16722a" providerId="ADAL" clId="{5546F388-B034-CE4E-B823-AAD1CCB288A3}" dt="2025-08-25T10:30:09.550" v="23" actId="6549"/>
          <ac:spMkLst>
            <pc:docMk/>
            <pc:sldMk cId="3333925385" sldId="779"/>
            <ac:spMk id="2" creationId="{D345C205-CFA6-FEC9-12DA-A72602B4C53C}"/>
          </ac:spMkLst>
        </pc:spChg>
        <pc:spChg chg="mod">
          <ac:chgData name="Maynara de Almeida Furquim" userId="cb2f8acd-f477-4704-9f46-ae480f16722a" providerId="ADAL" clId="{5546F388-B034-CE4E-B823-AAD1CCB288A3}" dt="2025-08-25T10:29:51.104" v="18" actId="123"/>
          <ac:spMkLst>
            <pc:docMk/>
            <pc:sldMk cId="3333925385" sldId="779"/>
            <ac:spMk id="6" creationId="{9246919A-2C69-DD98-03D1-9BAE9C17E5F5}"/>
          </ac:spMkLst>
        </pc:spChg>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5546F388-B034-CE4E-B823-AAD1CCB288A3}" dt="2025-08-25T10:23:53.741" v="0"/>
              <pc2:cmMkLst xmlns:pc2="http://schemas.microsoft.com/office/powerpoint/2019/9/main/command">
                <pc:docMk/>
                <pc:sldMk cId="3333925385" sldId="779"/>
                <pc2:cmMk id="{621D652C-AE55-7643-AD13-B0E7A1DA1B4D}"/>
              </pc2:cmMkLst>
            </pc226:cmChg>
            <pc226:cmChg xmlns:pc226="http://schemas.microsoft.com/office/powerpoint/2022/06/main/command" chg="del">
              <pc226:chgData name="Maynara de Almeida Furquim" userId="cb2f8acd-f477-4704-9f46-ae480f16722a" providerId="ADAL" clId="{5546F388-B034-CE4E-B823-AAD1CCB288A3}" dt="2025-08-25T10:23:53.741" v="0"/>
              <pc2:cmMkLst xmlns:pc2="http://schemas.microsoft.com/office/powerpoint/2019/9/main/command">
                <pc:docMk/>
                <pc:sldMk cId="3333925385" sldId="779"/>
                <pc2:cmMk id="{0D7E78E7-3194-B345-BBF3-412FF462B159}"/>
              </pc2:cmMkLst>
            </pc226:cmChg>
          </p:ext>
        </pc:extLst>
      </pc:sldChg>
      <pc:sldChg chg="delCm">
        <pc:chgData name="Maynara de Almeida Furquim" userId="cb2f8acd-f477-4704-9f46-ae480f16722a" providerId="ADAL" clId="{5546F388-B034-CE4E-B823-AAD1CCB288A3}" dt="2025-08-25T10:23:53.741" v="0"/>
        <pc:sldMkLst>
          <pc:docMk/>
          <pc:sldMk cId="2977938260" sldId="893"/>
        </pc:sldMkLst>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5546F388-B034-CE4E-B823-AAD1CCB288A3}" dt="2025-08-25T10:23:53.741" v="0"/>
              <pc2:cmMkLst xmlns:pc2="http://schemas.microsoft.com/office/powerpoint/2019/9/main/command">
                <pc:docMk/>
                <pc:sldMk cId="2977938260" sldId="893"/>
                <pc2:cmMk id="{0A99D836-4A79-A344-A17A-00DD646D47EA}"/>
              </pc2:cmMkLst>
            </pc226:cmChg>
            <pc226:cmChg xmlns:pc226="http://schemas.microsoft.com/office/powerpoint/2022/06/main/command" chg="del">
              <pc226:chgData name="Maynara de Almeida Furquim" userId="cb2f8acd-f477-4704-9f46-ae480f16722a" providerId="ADAL" clId="{5546F388-B034-CE4E-B823-AAD1CCB288A3}" dt="2025-08-25T10:23:53.741" v="0"/>
              <pc2:cmMkLst xmlns:pc2="http://schemas.microsoft.com/office/powerpoint/2019/9/main/command">
                <pc:docMk/>
                <pc:sldMk cId="2977938260" sldId="893"/>
                <pc2:cmMk id="{6AE1527E-E9ED-3C4A-BECB-5DB28254D7F7}"/>
              </pc2:cmMkLst>
            </pc226:cmChg>
          </p:ext>
        </pc:extLst>
      </pc:sldChg>
      <pc:sldChg chg="modSp mod">
        <pc:chgData name="Maynara de Almeida Furquim" userId="cb2f8acd-f477-4704-9f46-ae480f16722a" providerId="ADAL" clId="{5546F388-B034-CE4E-B823-AAD1CCB288A3}" dt="2025-08-25T10:31:57.937" v="36" actId="20577"/>
        <pc:sldMkLst>
          <pc:docMk/>
          <pc:sldMk cId="725065538" sldId="894"/>
        </pc:sldMkLst>
        <pc:spChg chg="mod">
          <ac:chgData name="Maynara de Almeida Furquim" userId="cb2f8acd-f477-4704-9f46-ae480f16722a" providerId="ADAL" clId="{5546F388-B034-CE4E-B823-AAD1CCB288A3}" dt="2025-08-25T10:31:57.937" v="36" actId="20577"/>
          <ac:spMkLst>
            <pc:docMk/>
            <pc:sldMk cId="725065538" sldId="894"/>
            <ac:spMk id="2" creationId="{E18AD878-124C-8138-123C-E0F5E7BC81CC}"/>
          </ac:spMkLst>
        </pc:spChg>
      </pc:sldChg>
      <pc:sldChg chg="delCm">
        <pc:chgData name="Maynara de Almeida Furquim" userId="cb2f8acd-f477-4704-9f46-ae480f16722a" providerId="ADAL" clId="{5546F388-B034-CE4E-B823-AAD1CCB288A3}" dt="2025-08-25T10:23:53.741" v="0"/>
        <pc:sldMkLst>
          <pc:docMk/>
          <pc:sldMk cId="3917117534" sldId="895"/>
        </pc:sldMkLst>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5546F388-B034-CE4E-B823-AAD1CCB288A3}" dt="2025-08-25T10:23:53.741" v="0"/>
              <pc2:cmMkLst xmlns:pc2="http://schemas.microsoft.com/office/powerpoint/2019/9/main/command">
                <pc:docMk/>
                <pc:sldMk cId="3917117534" sldId="895"/>
                <pc2:cmMk id="{1B34B3F6-A4B0-714C-A09B-C37AE7CBB0A2}"/>
              </pc2:cmMkLst>
            </pc226:cmChg>
          </p:ext>
        </pc:extLst>
      </pc:sldChg>
      <pc:sldChg chg="modSp mod delCm">
        <pc:chgData name="Maynara de Almeida Furquim" userId="cb2f8acd-f477-4704-9f46-ae480f16722a" providerId="ADAL" clId="{5546F388-B034-CE4E-B823-AAD1CCB288A3}" dt="2025-08-25T10:32:52.634" v="39" actId="123"/>
        <pc:sldMkLst>
          <pc:docMk/>
          <pc:sldMk cId="1953583728" sldId="899"/>
        </pc:sldMkLst>
        <pc:spChg chg="mod">
          <ac:chgData name="Maynara de Almeida Furquim" userId="cb2f8acd-f477-4704-9f46-ae480f16722a" providerId="ADAL" clId="{5546F388-B034-CE4E-B823-AAD1CCB288A3}" dt="2025-08-25T10:32:52.634" v="39" actId="123"/>
          <ac:spMkLst>
            <pc:docMk/>
            <pc:sldMk cId="1953583728" sldId="899"/>
            <ac:spMk id="6" creationId="{56FF7AA5-C0D3-66F5-10B0-A6D190600BF6}"/>
          </ac:spMkLst>
        </pc:spChg>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5546F388-B034-CE4E-B823-AAD1CCB288A3}" dt="2025-08-25T10:23:53.741" v="0"/>
              <pc2:cmMkLst xmlns:pc2="http://schemas.microsoft.com/office/powerpoint/2019/9/main/command">
                <pc:docMk/>
                <pc:sldMk cId="1953583728" sldId="899"/>
                <pc2:cmMk id="{1D026368-E360-BF40-BF26-E9C7581A23C1}"/>
              </pc2:cmMkLst>
            </pc226:cmChg>
            <pc226:cmChg xmlns:pc226="http://schemas.microsoft.com/office/powerpoint/2022/06/main/command" chg="del">
              <pc226:chgData name="Maynara de Almeida Furquim" userId="cb2f8acd-f477-4704-9f46-ae480f16722a" providerId="ADAL" clId="{5546F388-B034-CE4E-B823-AAD1CCB288A3}" dt="2025-08-25T10:23:53.741" v="0"/>
              <pc2:cmMkLst xmlns:pc2="http://schemas.microsoft.com/office/powerpoint/2019/9/main/command">
                <pc:docMk/>
                <pc:sldMk cId="1953583728" sldId="899"/>
                <pc2:cmMk id="{B66E7EA8-444C-DF49-A699-700B3D9375EB}"/>
              </pc2:cmMkLst>
            </pc226:cmChg>
          </p:ext>
        </pc:extLst>
      </pc:sldChg>
      <pc:sldChg chg="modSp mod delCm">
        <pc:chgData name="Maynara de Almeida Furquim" userId="cb2f8acd-f477-4704-9f46-ae480f16722a" providerId="ADAL" clId="{5546F388-B034-CE4E-B823-AAD1CCB288A3}" dt="2025-08-25T10:33:10.100" v="41" actId="123"/>
        <pc:sldMkLst>
          <pc:docMk/>
          <pc:sldMk cId="2115052031" sldId="900"/>
        </pc:sldMkLst>
        <pc:spChg chg="mod">
          <ac:chgData name="Maynara de Almeida Furquim" userId="cb2f8acd-f477-4704-9f46-ae480f16722a" providerId="ADAL" clId="{5546F388-B034-CE4E-B823-AAD1CCB288A3}" dt="2025-08-25T10:33:10.100" v="41" actId="123"/>
          <ac:spMkLst>
            <pc:docMk/>
            <pc:sldMk cId="2115052031" sldId="900"/>
            <ac:spMk id="6" creationId="{83334D0C-38C0-8321-75B5-54FAF2DD03D2}"/>
          </ac:spMkLst>
        </pc:spChg>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5546F388-B034-CE4E-B823-AAD1CCB288A3}" dt="2025-08-25T10:23:53.741" v="0"/>
              <pc2:cmMkLst xmlns:pc2="http://schemas.microsoft.com/office/powerpoint/2019/9/main/command">
                <pc:docMk/>
                <pc:sldMk cId="2115052031" sldId="900"/>
                <pc2:cmMk id="{7CD6401D-4771-43A9-96ED-7B6150CB1B33}"/>
              </pc2:cmMkLst>
            </pc226:cmChg>
            <pc226:cmChg xmlns:pc226="http://schemas.microsoft.com/office/powerpoint/2022/06/main/command" chg="del">
              <pc226:chgData name="Maynara de Almeida Furquim" userId="cb2f8acd-f477-4704-9f46-ae480f16722a" providerId="ADAL" clId="{5546F388-B034-CE4E-B823-AAD1CCB288A3}" dt="2025-08-25T10:23:53.741" v="0"/>
              <pc2:cmMkLst xmlns:pc2="http://schemas.microsoft.com/office/powerpoint/2019/9/main/command">
                <pc:docMk/>
                <pc:sldMk cId="2115052031" sldId="900"/>
                <pc2:cmMk id="{FB570BA3-D723-4443-9773-74075FEC2F8F}"/>
              </pc2:cmMkLst>
            </pc226:cmChg>
            <pc226:cmChg xmlns:pc226="http://schemas.microsoft.com/office/powerpoint/2022/06/main/command" chg="del">
              <pc226:chgData name="Maynara de Almeida Furquim" userId="cb2f8acd-f477-4704-9f46-ae480f16722a" providerId="ADAL" clId="{5546F388-B034-CE4E-B823-AAD1CCB288A3}" dt="2025-08-25T10:23:53.741" v="0"/>
              <pc2:cmMkLst xmlns:pc2="http://schemas.microsoft.com/office/powerpoint/2019/9/main/command">
                <pc:docMk/>
                <pc:sldMk cId="2115052031" sldId="900"/>
                <pc2:cmMk id="{C49EAFE7-5EC5-8C40-A143-2863277AF619}"/>
              </pc2:cmMkLst>
            </pc226:cmChg>
          </p:ext>
        </pc:extLst>
      </pc:sldChg>
      <pc:sldChg chg="modSp mod delCm">
        <pc:chgData name="Maynara de Almeida Furquim" userId="cb2f8acd-f477-4704-9f46-ae480f16722a" providerId="ADAL" clId="{5546F388-B034-CE4E-B823-AAD1CCB288A3}" dt="2025-08-25T10:33:42.322" v="44" actId="123"/>
        <pc:sldMkLst>
          <pc:docMk/>
          <pc:sldMk cId="3928890757" sldId="901"/>
        </pc:sldMkLst>
        <pc:spChg chg="mod">
          <ac:chgData name="Maynara de Almeida Furquim" userId="cb2f8acd-f477-4704-9f46-ae480f16722a" providerId="ADAL" clId="{5546F388-B034-CE4E-B823-AAD1CCB288A3}" dt="2025-08-25T10:33:42.322" v="44" actId="123"/>
          <ac:spMkLst>
            <pc:docMk/>
            <pc:sldMk cId="3928890757" sldId="901"/>
            <ac:spMk id="6" creationId="{83334D0C-38C0-8321-75B5-54FAF2DD03D2}"/>
          </ac:spMkLst>
        </pc:spChg>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5546F388-B034-CE4E-B823-AAD1CCB288A3}" dt="2025-08-25T10:23:53.741" v="0"/>
              <pc2:cmMkLst xmlns:pc2="http://schemas.microsoft.com/office/powerpoint/2019/9/main/command">
                <pc:docMk/>
                <pc:sldMk cId="3928890757" sldId="901"/>
                <pc2:cmMk id="{874DE21F-DD99-2E47-AED3-AE50993EBCE5}"/>
              </pc2:cmMkLst>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C6CDC8-619E-233D-BF93-BFABCA8DB6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FB30605-C2B2-F5DA-585A-60BCB9A1AB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BF1530-58CE-1247-8E9D-2BB7672AAD77}" type="datetimeFigureOut">
              <a:rPr lang="en-US" smtClean="0"/>
              <a:t>8/25/25</a:t>
            </a:fld>
            <a:endParaRPr lang="en-US"/>
          </a:p>
        </p:txBody>
      </p:sp>
      <p:sp>
        <p:nvSpPr>
          <p:cNvPr id="4" name="Footer Placeholder 3">
            <a:extLst>
              <a:ext uri="{FF2B5EF4-FFF2-40B4-BE49-F238E27FC236}">
                <a16:creationId xmlns:a16="http://schemas.microsoft.com/office/drawing/2014/main" id="{37CCDFC0-A136-3C4A-6F8E-2668CF5900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C0C3D2-F48A-D710-83D1-7E5234455B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D76A06-98B9-DD40-9F20-DE85D5B70967}" type="slidenum">
              <a:rPr lang="en-US" smtClean="0"/>
              <a:t>‹#›</a:t>
            </a:fld>
            <a:endParaRPr lang="en-US"/>
          </a:p>
        </p:txBody>
      </p:sp>
    </p:spTree>
    <p:extLst>
      <p:ext uri="{BB962C8B-B14F-4D97-AF65-F5344CB8AC3E}">
        <p14:creationId xmlns:p14="http://schemas.microsoft.com/office/powerpoint/2010/main" val="2492474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636793-DFA7-4837-ABEA-97B25FAF0FB4}" type="datetimeFigureOut">
              <a:rPr lang="en-IE" smtClean="0"/>
              <a:t>25/08/2025</a:t>
            </a:fld>
            <a:endParaRPr lang="en-IE"/>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0B7772-C904-45C6-B074-7143637CB8A9}" type="slidenum">
              <a:rPr lang="en-IE" smtClean="0"/>
              <a:t>‹#›</a:t>
            </a:fld>
            <a:endParaRPr lang="en-IE"/>
          </a:p>
        </p:txBody>
      </p:sp>
    </p:spTree>
    <p:extLst>
      <p:ext uri="{BB962C8B-B14F-4D97-AF65-F5344CB8AC3E}">
        <p14:creationId xmlns:p14="http://schemas.microsoft.com/office/powerpoint/2010/main" val="1819429391"/>
      </p:ext>
    </p:extLst>
  </p:cSld>
  <p:clrMap bg1="lt1" tx1="dk1" bg2="lt2" tx2="dk2" accent1="accent1" accent2="accent2" accent3="accent3" accent4="accent4" accent5="accent5" accent6="accent6" hlink="hlink" folHlink="folHlink"/>
  <p:notesStyle>
    <a:lvl1pPr marL="0" algn="l" defTabSz="497708" rtl="0" eaLnBrk="1" latinLnBrk="0" hangingPunct="1">
      <a:defRPr sz="653" kern="1200">
        <a:solidFill>
          <a:schemeClr val="tx1"/>
        </a:solidFill>
        <a:latin typeface="+mn-lt"/>
        <a:ea typeface="+mn-ea"/>
        <a:cs typeface="+mn-cs"/>
      </a:defRPr>
    </a:lvl1pPr>
    <a:lvl2pPr marL="248854" algn="l" defTabSz="497708" rtl="0" eaLnBrk="1" latinLnBrk="0" hangingPunct="1">
      <a:defRPr sz="653" kern="1200">
        <a:solidFill>
          <a:schemeClr val="tx1"/>
        </a:solidFill>
        <a:latin typeface="+mn-lt"/>
        <a:ea typeface="+mn-ea"/>
        <a:cs typeface="+mn-cs"/>
      </a:defRPr>
    </a:lvl2pPr>
    <a:lvl3pPr marL="497708" algn="l" defTabSz="497708" rtl="0" eaLnBrk="1" latinLnBrk="0" hangingPunct="1">
      <a:defRPr sz="653" kern="1200">
        <a:solidFill>
          <a:schemeClr val="tx1"/>
        </a:solidFill>
        <a:latin typeface="+mn-lt"/>
        <a:ea typeface="+mn-ea"/>
        <a:cs typeface="+mn-cs"/>
      </a:defRPr>
    </a:lvl3pPr>
    <a:lvl4pPr marL="746562" algn="l" defTabSz="497708" rtl="0" eaLnBrk="1" latinLnBrk="0" hangingPunct="1">
      <a:defRPr sz="653" kern="1200">
        <a:solidFill>
          <a:schemeClr val="tx1"/>
        </a:solidFill>
        <a:latin typeface="+mn-lt"/>
        <a:ea typeface="+mn-ea"/>
        <a:cs typeface="+mn-cs"/>
      </a:defRPr>
    </a:lvl4pPr>
    <a:lvl5pPr marL="995416" algn="l" defTabSz="497708" rtl="0" eaLnBrk="1" latinLnBrk="0" hangingPunct="1">
      <a:defRPr sz="653" kern="1200">
        <a:solidFill>
          <a:schemeClr val="tx1"/>
        </a:solidFill>
        <a:latin typeface="+mn-lt"/>
        <a:ea typeface="+mn-ea"/>
        <a:cs typeface="+mn-cs"/>
      </a:defRPr>
    </a:lvl5pPr>
    <a:lvl6pPr marL="1244270" algn="l" defTabSz="497708" rtl="0" eaLnBrk="1" latinLnBrk="0" hangingPunct="1">
      <a:defRPr sz="653" kern="1200">
        <a:solidFill>
          <a:schemeClr val="tx1"/>
        </a:solidFill>
        <a:latin typeface="+mn-lt"/>
        <a:ea typeface="+mn-ea"/>
        <a:cs typeface="+mn-cs"/>
      </a:defRPr>
    </a:lvl6pPr>
    <a:lvl7pPr marL="1493124" algn="l" defTabSz="497708" rtl="0" eaLnBrk="1" latinLnBrk="0" hangingPunct="1">
      <a:defRPr sz="653" kern="1200">
        <a:solidFill>
          <a:schemeClr val="tx1"/>
        </a:solidFill>
        <a:latin typeface="+mn-lt"/>
        <a:ea typeface="+mn-ea"/>
        <a:cs typeface="+mn-cs"/>
      </a:defRPr>
    </a:lvl7pPr>
    <a:lvl8pPr marL="1741978" algn="l" defTabSz="497708" rtl="0" eaLnBrk="1" latinLnBrk="0" hangingPunct="1">
      <a:defRPr sz="653" kern="1200">
        <a:solidFill>
          <a:schemeClr val="tx1"/>
        </a:solidFill>
        <a:latin typeface="+mn-lt"/>
        <a:ea typeface="+mn-ea"/>
        <a:cs typeface="+mn-cs"/>
      </a:defRPr>
    </a:lvl8pPr>
    <a:lvl9pPr marL="1990832" algn="l" defTabSz="497708" rtl="0" eaLnBrk="1" latinLnBrk="0" hangingPunct="1">
      <a:defRPr sz="65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00B7772-C904-45C6-B074-7143637CB8A9}" type="slidenum">
              <a:rPr lang="en-IE" smtClean="0"/>
              <a:t>7</a:t>
            </a:fld>
            <a:endParaRPr lang="en-IE"/>
          </a:p>
        </p:txBody>
      </p:sp>
    </p:spTree>
    <p:extLst>
      <p:ext uri="{BB962C8B-B14F-4D97-AF65-F5344CB8AC3E}">
        <p14:creationId xmlns:p14="http://schemas.microsoft.com/office/powerpoint/2010/main" val="2240548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0B7772-C904-45C6-B074-7143637CB8A9}" type="slidenum">
              <a:rPr lang="en-IE" smtClean="0"/>
              <a:t>17</a:t>
            </a:fld>
            <a:endParaRPr lang="en-IE"/>
          </a:p>
        </p:txBody>
      </p:sp>
    </p:spTree>
    <p:extLst>
      <p:ext uri="{BB962C8B-B14F-4D97-AF65-F5344CB8AC3E}">
        <p14:creationId xmlns:p14="http://schemas.microsoft.com/office/powerpoint/2010/main" val="2293350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0B7772-C904-45C6-B074-7143637CB8A9}" type="slidenum">
              <a:rPr lang="en-IE" smtClean="0"/>
              <a:t>18</a:t>
            </a:fld>
            <a:endParaRPr lang="en-IE"/>
          </a:p>
        </p:txBody>
      </p:sp>
    </p:spTree>
    <p:extLst>
      <p:ext uri="{BB962C8B-B14F-4D97-AF65-F5344CB8AC3E}">
        <p14:creationId xmlns:p14="http://schemas.microsoft.com/office/powerpoint/2010/main" val="2195788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0B7772-C904-45C6-B074-7143637CB8A9}" type="slidenum">
              <a:rPr lang="en-IE" smtClean="0"/>
              <a:t>19</a:t>
            </a:fld>
            <a:endParaRPr lang="en-IE"/>
          </a:p>
        </p:txBody>
      </p:sp>
    </p:spTree>
    <p:extLst>
      <p:ext uri="{BB962C8B-B14F-4D97-AF65-F5344CB8AC3E}">
        <p14:creationId xmlns:p14="http://schemas.microsoft.com/office/powerpoint/2010/main" val="1869585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0B7772-C904-45C6-B074-7143637CB8A9}" type="slidenum">
              <a:rPr lang="en-IE" smtClean="0"/>
              <a:t>22</a:t>
            </a:fld>
            <a:endParaRPr lang="en-IE"/>
          </a:p>
        </p:txBody>
      </p:sp>
    </p:spTree>
    <p:extLst>
      <p:ext uri="{BB962C8B-B14F-4D97-AF65-F5344CB8AC3E}">
        <p14:creationId xmlns:p14="http://schemas.microsoft.com/office/powerpoint/2010/main" val="4058884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0B7772-C904-45C6-B074-7143637CB8A9}" type="slidenum">
              <a:rPr lang="en-IE" smtClean="0"/>
              <a:t>23</a:t>
            </a:fld>
            <a:endParaRPr lang="en-IE"/>
          </a:p>
        </p:txBody>
      </p:sp>
    </p:spTree>
    <p:extLst>
      <p:ext uri="{BB962C8B-B14F-4D97-AF65-F5344CB8AC3E}">
        <p14:creationId xmlns:p14="http://schemas.microsoft.com/office/powerpoint/2010/main" val="2794219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grpSp>
        <p:nvGrpSpPr>
          <p:cNvPr id="40" name="Graphic 95">
            <a:extLst>
              <a:ext uri="{FF2B5EF4-FFF2-40B4-BE49-F238E27FC236}">
                <a16:creationId xmlns:a16="http://schemas.microsoft.com/office/drawing/2014/main" id="{E0E644A5-0726-2D74-9444-B2B5701EBB0B}"/>
              </a:ext>
            </a:extLst>
          </p:cNvPr>
          <p:cNvGrpSpPr/>
          <p:nvPr userDrawn="1"/>
        </p:nvGrpSpPr>
        <p:grpSpPr>
          <a:xfrm>
            <a:off x="4159933" y="9923838"/>
            <a:ext cx="1509109" cy="423922"/>
            <a:chOff x="584588" y="9078286"/>
            <a:chExt cx="1509109" cy="423922"/>
          </a:xfrm>
          <a:solidFill>
            <a:srgbClr val="000000"/>
          </a:solidFill>
        </p:grpSpPr>
        <p:sp>
          <p:nvSpPr>
            <p:cNvPr id="41" name="Freeform 40">
              <a:extLst>
                <a:ext uri="{FF2B5EF4-FFF2-40B4-BE49-F238E27FC236}">
                  <a16:creationId xmlns:a16="http://schemas.microsoft.com/office/drawing/2014/main" id="{566B8B2E-F4A9-8A10-4500-81758B0CF5E6}"/>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29C5F4"/>
              </a:solid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D5B6715-FFB9-0C18-39E8-858735DB8D0E}"/>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29C5F4"/>
              </a:solidFill>
              <a:prstDash val="solid"/>
              <a:miter/>
            </a:ln>
          </p:spPr>
          <p:txBody>
            <a:bodyPr rtlCol="0" anchor="ctr"/>
            <a:lstStyle/>
            <a:p>
              <a:endParaRPr lang="en-US"/>
            </a:p>
          </p:txBody>
        </p:sp>
      </p:grpSp>
      <p:sp>
        <p:nvSpPr>
          <p:cNvPr id="43" name="Text Placeholder 23">
            <a:extLst>
              <a:ext uri="{FF2B5EF4-FFF2-40B4-BE49-F238E27FC236}">
                <a16:creationId xmlns:a16="http://schemas.microsoft.com/office/drawing/2014/main" id="{FCFFF7BC-2D60-0894-85A3-9F3E99401141}"/>
              </a:ext>
            </a:extLst>
          </p:cNvPr>
          <p:cNvSpPr>
            <a:spLocks noGrp="1"/>
          </p:cNvSpPr>
          <p:nvPr>
            <p:ph type="body" sz="quarter" idx="17" hasCustomPrompt="1"/>
          </p:nvPr>
        </p:nvSpPr>
        <p:spPr>
          <a:xfrm>
            <a:off x="4204263" y="9963101"/>
            <a:ext cx="1230818" cy="419205"/>
          </a:xfrm>
          <a:prstGeom prst="rect">
            <a:avLst/>
          </a:prstGeom>
        </p:spPr>
        <p:txBody>
          <a:bodyPr>
            <a:noAutofit/>
          </a:bodyPr>
          <a:lstStyle>
            <a:lvl1pPr marL="0" indent="0" algn="l">
              <a:spcBef>
                <a:spcPts val="0"/>
              </a:spcBef>
              <a:buNone/>
              <a:defRPr sz="1000" b="0" i="0">
                <a:solidFill>
                  <a:srgbClr val="0B1430"/>
                </a:solidFill>
                <a:latin typeface="Calibri" panose="020F0502020204030204" pitchFamily="34" charset="0"/>
                <a:cs typeface="Calibri" panose="020F0502020204030204" pitchFamily="34" charset="0"/>
              </a:defRPr>
            </a:lvl1pPr>
          </a:lstStyle>
          <a:p>
            <a:pPr lvl="0"/>
            <a:r>
              <a:rPr lang="en-US"/>
              <a:t>2023 – 2024</a:t>
            </a:r>
          </a:p>
          <a:p>
            <a:pPr lvl="0"/>
            <a:r>
              <a:rPr lang="en-US"/>
              <a:t>Document Name</a:t>
            </a:r>
          </a:p>
        </p:txBody>
      </p:sp>
      <p:sp>
        <p:nvSpPr>
          <p:cNvPr id="44" name="Text Placeholder 23">
            <a:extLst>
              <a:ext uri="{FF2B5EF4-FFF2-40B4-BE49-F238E27FC236}">
                <a16:creationId xmlns:a16="http://schemas.microsoft.com/office/drawing/2014/main" id="{4FC9217A-9E44-3DC4-8004-1DCF6B17E700}"/>
              </a:ext>
            </a:extLst>
          </p:cNvPr>
          <p:cNvSpPr>
            <a:spLocks noGrp="1"/>
          </p:cNvSpPr>
          <p:nvPr>
            <p:ph type="body" sz="quarter" idx="18" hasCustomPrompt="1"/>
          </p:nvPr>
        </p:nvSpPr>
        <p:spPr>
          <a:xfrm>
            <a:off x="5768530" y="9956571"/>
            <a:ext cx="1509636" cy="391189"/>
          </a:xfrm>
          <a:prstGeom prst="rect">
            <a:avLst/>
          </a:prstGeom>
        </p:spPr>
        <p:txBody>
          <a:bodyPr>
            <a:noAutofit/>
          </a:bodyPr>
          <a:lstStyle>
            <a:lvl1pPr marL="0" indent="0" algn="l">
              <a:spcBef>
                <a:spcPts val="0"/>
              </a:spcBef>
              <a:buNone/>
              <a:defRPr sz="1000" b="0" i="0">
                <a:solidFill>
                  <a:srgbClr val="0B1430"/>
                </a:solidFill>
                <a:latin typeface="Calibri" panose="020F0502020204030204" pitchFamily="34" charset="0"/>
                <a:cs typeface="Calibri" panose="020F0502020204030204" pitchFamily="34" charset="0"/>
              </a:defRPr>
            </a:lvl1pPr>
          </a:lstStyle>
          <a:p>
            <a:pPr lvl="0"/>
            <a:r>
              <a:rPr lang="en-US"/>
              <a:t>By</a:t>
            </a:r>
          </a:p>
          <a:p>
            <a:pPr lvl="0"/>
            <a:r>
              <a:rPr lang="en-US"/>
              <a:t>Partner Name</a:t>
            </a:r>
          </a:p>
        </p:txBody>
      </p:sp>
      <p:pic>
        <p:nvPicPr>
          <p:cNvPr id="8" name="Picture 7">
            <a:extLst>
              <a:ext uri="{FF2B5EF4-FFF2-40B4-BE49-F238E27FC236}">
                <a16:creationId xmlns:a16="http://schemas.microsoft.com/office/drawing/2014/main" id="{7D27BA53-A56F-8D84-4AAD-D7AB7922B4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84665" y="10005928"/>
            <a:ext cx="1529269" cy="332012"/>
          </a:xfrm>
          <a:prstGeom prst="rect">
            <a:avLst/>
          </a:prstGeom>
        </p:spPr>
      </p:pic>
      <p:sp>
        <p:nvSpPr>
          <p:cNvPr id="15" name="Rectangle 14">
            <a:extLst>
              <a:ext uri="{FF2B5EF4-FFF2-40B4-BE49-F238E27FC236}">
                <a16:creationId xmlns:a16="http://schemas.microsoft.com/office/drawing/2014/main" id="{DC28309D-0161-AA39-0A87-DB9EE095BC61}"/>
              </a:ext>
            </a:extLst>
          </p:cNvPr>
          <p:cNvSpPr/>
          <p:nvPr userDrawn="1"/>
        </p:nvSpPr>
        <p:spPr>
          <a:xfrm>
            <a:off x="-21689" y="6250559"/>
            <a:ext cx="4193871" cy="2979228"/>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3" name="Picture 2">
            <a:extLst>
              <a:ext uri="{FF2B5EF4-FFF2-40B4-BE49-F238E27FC236}">
                <a16:creationId xmlns:a16="http://schemas.microsoft.com/office/drawing/2014/main" id="{0017ADFC-9AC3-6CD3-19E5-CB83C754D1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4263" y="309507"/>
            <a:ext cx="3144686" cy="1633603"/>
          </a:xfrm>
          <a:prstGeom prst="rect">
            <a:avLst/>
          </a:prstGeom>
        </p:spPr>
      </p:pic>
      <p:sp>
        <p:nvSpPr>
          <p:cNvPr id="9" name="Picture Placeholder 8">
            <a:extLst>
              <a:ext uri="{FF2B5EF4-FFF2-40B4-BE49-F238E27FC236}">
                <a16:creationId xmlns:a16="http://schemas.microsoft.com/office/drawing/2014/main" id="{8D7DD7FB-B0DB-C4C9-E5A2-BE3D73498116}"/>
              </a:ext>
            </a:extLst>
          </p:cNvPr>
          <p:cNvSpPr>
            <a:spLocks noGrp="1"/>
          </p:cNvSpPr>
          <p:nvPr>
            <p:ph type="pic" sz="quarter" idx="20"/>
          </p:nvPr>
        </p:nvSpPr>
        <p:spPr>
          <a:xfrm>
            <a:off x="-21689" y="2135348"/>
            <a:ext cx="7581364" cy="6421117"/>
          </a:xfrm>
          <a:custGeom>
            <a:avLst/>
            <a:gdLst>
              <a:gd name="connsiteX0" fmla="*/ 0 w 7581364"/>
              <a:gd name="connsiteY0" fmla="*/ 0 h 6421117"/>
              <a:gd name="connsiteX1" fmla="*/ 7581364 w 7581364"/>
              <a:gd name="connsiteY1" fmla="*/ 0 h 6421117"/>
              <a:gd name="connsiteX2" fmla="*/ 7581364 w 7581364"/>
              <a:gd name="connsiteY2" fmla="*/ 144423 h 6421117"/>
              <a:gd name="connsiteX3" fmla="*/ 7581364 w 7581364"/>
              <a:gd name="connsiteY3" fmla="*/ 6119944 h 6421117"/>
              <a:gd name="connsiteX4" fmla="*/ 7581364 w 7581364"/>
              <a:gd name="connsiteY4" fmla="*/ 6421117 h 6421117"/>
              <a:gd name="connsiteX5" fmla="*/ 4193871 w 7581364"/>
              <a:gd name="connsiteY5" fmla="*/ 6421117 h 6421117"/>
              <a:gd name="connsiteX6" fmla="*/ 4193871 w 7581364"/>
              <a:gd name="connsiteY6" fmla="*/ 6119944 h 6421117"/>
              <a:gd name="connsiteX7" fmla="*/ 4193871 w 7581364"/>
              <a:gd name="connsiteY7" fmla="*/ 4115211 h 6421117"/>
              <a:gd name="connsiteX8" fmla="*/ 0 w 7581364"/>
              <a:gd name="connsiteY8" fmla="*/ 4115211 h 6421117"/>
              <a:gd name="connsiteX9" fmla="*/ 0 w 7581364"/>
              <a:gd name="connsiteY9" fmla="*/ 3814038 h 642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1364" h="6421117">
                <a:moveTo>
                  <a:pt x="0" y="0"/>
                </a:moveTo>
                <a:lnTo>
                  <a:pt x="7581364" y="0"/>
                </a:lnTo>
                <a:lnTo>
                  <a:pt x="7581364" y="144423"/>
                </a:lnTo>
                <a:lnTo>
                  <a:pt x="7581364" y="6119944"/>
                </a:lnTo>
                <a:lnTo>
                  <a:pt x="7581364" y="6421117"/>
                </a:lnTo>
                <a:lnTo>
                  <a:pt x="4193871" y="6421117"/>
                </a:lnTo>
                <a:lnTo>
                  <a:pt x="4193871" y="6119944"/>
                </a:lnTo>
                <a:lnTo>
                  <a:pt x="4193871" y="4115211"/>
                </a:lnTo>
                <a:lnTo>
                  <a:pt x="0" y="4115211"/>
                </a:lnTo>
                <a:lnTo>
                  <a:pt x="0" y="3814038"/>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1092501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Photo Slide 02">
    <p:spTree>
      <p:nvGrpSpPr>
        <p:cNvPr id="1" name=""/>
        <p:cNvGrpSpPr/>
        <p:nvPr/>
      </p:nvGrpSpPr>
      <p:grpSpPr>
        <a:xfrm>
          <a:off x="0" y="0"/>
          <a:ext cx="0" cy="0"/>
          <a:chOff x="0" y="0"/>
          <a:chExt cx="0" cy="0"/>
        </a:xfrm>
      </p:grpSpPr>
      <p:sp>
        <p:nvSpPr>
          <p:cNvPr id="14" name="Picture Placeholder 4">
            <a:extLst>
              <a:ext uri="{FF2B5EF4-FFF2-40B4-BE49-F238E27FC236}">
                <a16:creationId xmlns:a16="http://schemas.microsoft.com/office/drawing/2014/main" id="{AE46E42E-E499-84CF-7DDA-438BAEB4924C}"/>
              </a:ext>
            </a:extLst>
          </p:cNvPr>
          <p:cNvSpPr>
            <a:spLocks noGrp="1"/>
          </p:cNvSpPr>
          <p:nvPr>
            <p:ph type="pic" sz="quarter" idx="12"/>
          </p:nvPr>
        </p:nvSpPr>
        <p:spPr>
          <a:xfrm>
            <a:off x="475926" y="486018"/>
            <a:ext cx="2855103" cy="6872725"/>
          </a:xfrm>
          <a:custGeom>
            <a:avLst/>
            <a:gdLst>
              <a:gd name="connsiteX0" fmla="*/ 0 w 7929031"/>
              <a:gd name="connsiteY0" fmla="*/ 0 h 10623785"/>
              <a:gd name="connsiteX1" fmla="*/ 7929031 w 7929031"/>
              <a:gd name="connsiteY1" fmla="*/ 0 h 10623785"/>
              <a:gd name="connsiteX2" fmla="*/ 7929031 w 7929031"/>
              <a:gd name="connsiteY2" fmla="*/ 10623785 h 10623785"/>
              <a:gd name="connsiteX3" fmla="*/ 0 w 7929031"/>
              <a:gd name="connsiteY3" fmla="*/ 10623785 h 10623785"/>
            </a:gdLst>
            <a:ahLst/>
            <a:cxnLst>
              <a:cxn ang="0">
                <a:pos x="connsiteX0" y="connsiteY0"/>
              </a:cxn>
              <a:cxn ang="0">
                <a:pos x="connsiteX1" y="connsiteY1"/>
              </a:cxn>
              <a:cxn ang="0">
                <a:pos x="connsiteX2" y="connsiteY2"/>
              </a:cxn>
              <a:cxn ang="0">
                <a:pos x="connsiteX3" y="connsiteY3"/>
              </a:cxn>
            </a:cxnLst>
            <a:rect l="l" t="t" r="r" b="b"/>
            <a:pathLst>
              <a:path w="7929031" h="10623785">
                <a:moveTo>
                  <a:pt x="0" y="0"/>
                </a:moveTo>
                <a:lnTo>
                  <a:pt x="7929031" y="0"/>
                </a:lnTo>
                <a:lnTo>
                  <a:pt x="7929031" y="10623785"/>
                </a:lnTo>
                <a:lnTo>
                  <a:pt x="0" y="10623785"/>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 name="Rectangle 3">
            <a:extLst>
              <a:ext uri="{FF2B5EF4-FFF2-40B4-BE49-F238E27FC236}">
                <a16:creationId xmlns:a16="http://schemas.microsoft.com/office/drawing/2014/main" id="{77CF21C0-7FD9-B862-6BD4-D0EDBC412EA1}"/>
              </a:ext>
            </a:extLst>
          </p:cNvPr>
          <p:cNvSpPr/>
          <p:nvPr userDrawn="1"/>
        </p:nvSpPr>
        <p:spPr>
          <a:xfrm>
            <a:off x="0" y="7549680"/>
            <a:ext cx="6774024" cy="2656115"/>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2">
            <a:extLst>
              <a:ext uri="{FF2B5EF4-FFF2-40B4-BE49-F238E27FC236}">
                <a16:creationId xmlns:a16="http://schemas.microsoft.com/office/drawing/2014/main" id="{7EA15CC7-3C96-C803-0380-B91F8E3179F8}"/>
              </a:ext>
            </a:extLst>
          </p:cNvPr>
          <p:cNvSpPr>
            <a:spLocks noGrp="1"/>
          </p:cNvSpPr>
          <p:nvPr>
            <p:ph type="body" sz="quarter" idx="61" hasCustomPrompt="1"/>
          </p:nvPr>
        </p:nvSpPr>
        <p:spPr>
          <a:xfrm>
            <a:off x="2982686" y="916143"/>
            <a:ext cx="3483429" cy="586086"/>
          </a:xfrm>
          <a:prstGeom prst="rect">
            <a:avLst/>
          </a:prstGeom>
          <a:gradFill>
            <a:gsLst>
              <a:gs pos="0">
                <a:srgbClr val="8551A1"/>
              </a:gs>
              <a:gs pos="35350">
                <a:srgbClr val="6363AC"/>
              </a:gs>
              <a:gs pos="100000">
                <a:srgbClr val="26C4F4"/>
              </a:gs>
            </a:gsLst>
            <a:lin ang="0" scaled="0"/>
          </a:gradFill>
        </p:spPr>
        <p:txBody>
          <a:bodyPr anchor="ctr">
            <a:noAutofit/>
          </a:bodyPr>
          <a:lstStyle>
            <a:lvl1pPr marL="40798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17" name="Text Placeholder 32">
            <a:extLst>
              <a:ext uri="{FF2B5EF4-FFF2-40B4-BE49-F238E27FC236}">
                <a16:creationId xmlns:a16="http://schemas.microsoft.com/office/drawing/2014/main" id="{DD29B760-D511-B534-9549-6F6C2F176E5F}"/>
              </a:ext>
            </a:extLst>
          </p:cNvPr>
          <p:cNvSpPr>
            <a:spLocks noGrp="1"/>
          </p:cNvSpPr>
          <p:nvPr>
            <p:ph type="body" sz="quarter" idx="48" hasCustomPrompt="1"/>
          </p:nvPr>
        </p:nvSpPr>
        <p:spPr>
          <a:xfrm>
            <a:off x="3490546" y="1932354"/>
            <a:ext cx="2975569" cy="5426389"/>
          </a:xfrm>
          <a:prstGeom prst="rect">
            <a:avLst/>
          </a:prstGeom>
        </p:spPr>
        <p:txBody>
          <a:bodyPr numCol="1" spcCol="288000" anchor="t">
            <a:noAutofit/>
          </a:bodyPr>
          <a:lstStyle>
            <a:lvl1pPr marL="0" indent="0" algn="l">
              <a:lnSpc>
                <a:spcPct val="100000"/>
              </a:lnSpc>
              <a:spcBef>
                <a:spcPts val="0"/>
              </a:spcBef>
              <a:buNone/>
              <a:defRPr sz="1100" b="0" i="0">
                <a:solidFill>
                  <a:srgbClr val="1D4C6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23" name="Text Placeholder 32">
            <a:extLst>
              <a:ext uri="{FF2B5EF4-FFF2-40B4-BE49-F238E27FC236}">
                <a16:creationId xmlns:a16="http://schemas.microsoft.com/office/drawing/2014/main" id="{6A55AF01-462E-D43F-42C7-EE0825567026}"/>
              </a:ext>
            </a:extLst>
          </p:cNvPr>
          <p:cNvSpPr>
            <a:spLocks noGrp="1"/>
          </p:cNvSpPr>
          <p:nvPr>
            <p:ph type="body" sz="quarter" idx="62" hasCustomPrompt="1"/>
          </p:nvPr>
        </p:nvSpPr>
        <p:spPr>
          <a:xfrm>
            <a:off x="650097" y="7863774"/>
            <a:ext cx="2540972" cy="1911895"/>
          </a:xfrm>
          <a:prstGeom prst="rect">
            <a:avLst/>
          </a:prstGeom>
          <a:noFill/>
        </p:spPr>
        <p:txBody>
          <a:bodyPr anchor="t">
            <a:noAutofit/>
          </a:bodyPr>
          <a:lstStyle>
            <a:lvl1pPr marL="206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24" name="Text Placeholder 32">
            <a:extLst>
              <a:ext uri="{FF2B5EF4-FFF2-40B4-BE49-F238E27FC236}">
                <a16:creationId xmlns:a16="http://schemas.microsoft.com/office/drawing/2014/main" id="{6314CB48-C099-200B-4341-A0C2B016D7A6}"/>
              </a:ext>
            </a:extLst>
          </p:cNvPr>
          <p:cNvSpPr>
            <a:spLocks noGrp="1"/>
          </p:cNvSpPr>
          <p:nvPr>
            <p:ph type="body" sz="quarter" idx="63" hasCustomPrompt="1"/>
          </p:nvPr>
        </p:nvSpPr>
        <p:spPr>
          <a:xfrm>
            <a:off x="3426150" y="7863774"/>
            <a:ext cx="2975569" cy="1911895"/>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8" name="Slide Number Placeholder 5">
            <a:extLst>
              <a:ext uri="{FF2B5EF4-FFF2-40B4-BE49-F238E27FC236}">
                <a16:creationId xmlns:a16="http://schemas.microsoft.com/office/drawing/2014/main" id="{82CB28A3-6E2A-3E8B-D5E6-3E37EA10B74B}"/>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169918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inal Slide 01">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13E7E78D-FA00-F8B6-8115-0F327BDFD273}"/>
              </a:ext>
            </a:extLst>
          </p:cNvPr>
          <p:cNvSpPr>
            <a:spLocks noGrp="1"/>
          </p:cNvSpPr>
          <p:nvPr>
            <p:ph type="pic" sz="quarter" idx="10"/>
          </p:nvPr>
        </p:nvSpPr>
        <p:spPr>
          <a:xfrm>
            <a:off x="-1" y="2102381"/>
            <a:ext cx="7559675" cy="7291461"/>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50" name="Text Placeholder 32">
            <a:extLst>
              <a:ext uri="{FF2B5EF4-FFF2-40B4-BE49-F238E27FC236}">
                <a16:creationId xmlns:a16="http://schemas.microsoft.com/office/drawing/2014/main" id="{396F404A-5F51-4BEC-518A-41B5D4998D57}"/>
              </a:ext>
            </a:extLst>
          </p:cNvPr>
          <p:cNvSpPr>
            <a:spLocks noGrp="1"/>
          </p:cNvSpPr>
          <p:nvPr>
            <p:ph type="body" sz="quarter" idx="30" hasCustomPrompt="1"/>
          </p:nvPr>
        </p:nvSpPr>
        <p:spPr>
          <a:xfrm>
            <a:off x="4444372" y="9065038"/>
            <a:ext cx="3115303" cy="536162"/>
          </a:xfrm>
          <a:prstGeom prst="rect">
            <a:avLst/>
          </a:prstGeom>
          <a:solidFill>
            <a:srgbClr val="0B1430"/>
          </a:solidFill>
        </p:spPr>
        <p:txBody>
          <a:bodyPr anchor="ctr">
            <a:noAutofit/>
          </a:bodyPr>
          <a:lstStyle>
            <a:lvl1pPr marL="0" indent="0" algn="ctr">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51" name="Text Placeholder 32">
            <a:extLst>
              <a:ext uri="{FF2B5EF4-FFF2-40B4-BE49-F238E27FC236}">
                <a16:creationId xmlns:a16="http://schemas.microsoft.com/office/drawing/2014/main" id="{B8380AE6-F6F8-0F31-1E9D-EC9B04EB4D25}"/>
              </a:ext>
            </a:extLst>
          </p:cNvPr>
          <p:cNvSpPr>
            <a:spLocks noGrp="1"/>
          </p:cNvSpPr>
          <p:nvPr>
            <p:ph type="body" sz="quarter" idx="47" hasCustomPrompt="1"/>
          </p:nvPr>
        </p:nvSpPr>
        <p:spPr>
          <a:xfrm>
            <a:off x="3779836" y="7507964"/>
            <a:ext cx="3282596" cy="781609"/>
          </a:xfrm>
          <a:prstGeom prst="rect">
            <a:avLst/>
          </a:prstGeom>
        </p:spPr>
        <p:txBody>
          <a:bodyPr>
            <a:noAutofit/>
          </a:bodyPr>
          <a:lstStyle>
            <a:lvl1pPr marL="0" indent="0" algn="r">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a:t>Follow our journey</a:t>
            </a:r>
          </a:p>
        </p:txBody>
      </p:sp>
      <p:pic>
        <p:nvPicPr>
          <p:cNvPr id="2" name="Picture 1">
            <a:extLst>
              <a:ext uri="{FF2B5EF4-FFF2-40B4-BE49-F238E27FC236}">
                <a16:creationId xmlns:a16="http://schemas.microsoft.com/office/drawing/2014/main" id="{709C6888-3791-7639-3FCE-A917E457EC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3480" y="309507"/>
            <a:ext cx="3144686" cy="1633603"/>
          </a:xfrm>
          <a:prstGeom prst="rect">
            <a:avLst/>
          </a:prstGeom>
        </p:spPr>
      </p:pic>
      <p:sp>
        <p:nvSpPr>
          <p:cNvPr id="3" name="TextBox 2">
            <a:extLst>
              <a:ext uri="{FF2B5EF4-FFF2-40B4-BE49-F238E27FC236}">
                <a16:creationId xmlns:a16="http://schemas.microsoft.com/office/drawing/2014/main" id="{1E0E82D0-E771-B753-B850-F1FE0E1ADFA5}"/>
              </a:ext>
            </a:extLst>
          </p:cNvPr>
          <p:cNvSpPr txBox="1"/>
          <p:nvPr userDrawn="1"/>
        </p:nvSpPr>
        <p:spPr>
          <a:xfrm>
            <a:off x="2063690" y="9985235"/>
            <a:ext cx="3759936" cy="461665"/>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600" b="0" i="0" u="none" strike="noStrike" dirty="0">
                <a:solidFill>
                  <a:srgbClr val="0B3A5B"/>
                </a:solidFill>
                <a:effectLst/>
                <a:latin typeface="Calibri" panose="020F0502020204030204" pitchFamily="34" charset="0"/>
                <a:cs typeface="Calibri" panose="020F0502020204030204" pitchFamily="34" charset="0"/>
              </a:rPr>
              <a:t>Von der </a:t>
            </a:r>
            <a:r>
              <a:rPr lang="en-US" sz="600" b="0" i="0" u="none" strike="noStrike" dirty="0" err="1">
                <a:solidFill>
                  <a:srgbClr val="0B3A5B"/>
                </a:solidFill>
                <a:effectLst/>
                <a:latin typeface="Calibri" panose="020F0502020204030204" pitchFamily="34" charset="0"/>
                <a:cs typeface="Calibri" panose="020F0502020204030204" pitchFamily="34" charset="0"/>
              </a:rPr>
              <a:t>Europäischen</a:t>
            </a:r>
            <a:r>
              <a:rPr lang="en-US" sz="600" b="0" i="0" u="none" strike="noStrike" dirty="0">
                <a:solidFill>
                  <a:srgbClr val="0B3A5B"/>
                </a:solidFill>
                <a:effectLst/>
                <a:latin typeface="Calibri" panose="020F0502020204030204" pitchFamily="34" charset="0"/>
                <a:cs typeface="Calibri" panose="020F0502020204030204" pitchFamily="34" charset="0"/>
              </a:rPr>
              <a:t> Union </a:t>
            </a:r>
            <a:r>
              <a:rPr lang="en-US" sz="600" b="0" i="0" u="none" strike="noStrike" dirty="0" err="1">
                <a:solidFill>
                  <a:srgbClr val="0B3A5B"/>
                </a:solidFill>
                <a:effectLst/>
                <a:latin typeface="Calibri" panose="020F0502020204030204" pitchFamily="34" charset="0"/>
                <a:cs typeface="Calibri" panose="020F0502020204030204" pitchFamily="34" charset="0"/>
              </a:rPr>
              <a:t>kofinanziert</a:t>
            </a:r>
            <a:r>
              <a:rPr lang="en-US" sz="600" b="0" i="0" u="none" strike="noStrike" dirty="0">
                <a:solidFill>
                  <a:srgbClr val="0B3A5B"/>
                </a:solidFill>
                <a:effectLst/>
                <a:latin typeface="Calibri" panose="020F0502020204030204" pitchFamily="34" charset="0"/>
                <a:cs typeface="Calibri" panose="020F0502020204030204" pitchFamily="34" charset="0"/>
              </a:rPr>
              <a:t>. Die </a:t>
            </a:r>
            <a:r>
              <a:rPr lang="en-US" sz="600" b="0" i="0" u="none" strike="noStrike" dirty="0" err="1">
                <a:solidFill>
                  <a:srgbClr val="0B3A5B"/>
                </a:solidFill>
                <a:effectLst/>
                <a:latin typeface="Calibri" panose="020F0502020204030204" pitchFamily="34" charset="0"/>
                <a:cs typeface="Calibri" panose="020F0502020204030204" pitchFamily="34" charset="0"/>
              </a:rPr>
              <a:t>geäußerten</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Ansichten</a:t>
            </a:r>
            <a:r>
              <a:rPr lang="en-US" sz="600" b="0" i="0" u="none" strike="noStrike" dirty="0">
                <a:solidFill>
                  <a:srgbClr val="0B3A5B"/>
                </a:solidFill>
                <a:effectLst/>
                <a:latin typeface="Calibri" panose="020F0502020204030204" pitchFamily="34" charset="0"/>
                <a:cs typeface="Calibri" panose="020F0502020204030204" pitchFamily="34" charset="0"/>
              </a:rPr>
              <a:t> und </a:t>
            </a:r>
            <a:r>
              <a:rPr lang="en-US" sz="600" b="0" i="0" u="none" strike="noStrike" dirty="0" err="1">
                <a:solidFill>
                  <a:srgbClr val="0B3A5B"/>
                </a:solidFill>
                <a:effectLst/>
                <a:latin typeface="Calibri" panose="020F0502020204030204" pitchFamily="34" charset="0"/>
                <a:cs typeface="Calibri" panose="020F0502020204030204" pitchFamily="34" charset="0"/>
              </a:rPr>
              <a:t>Meinungen</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entsprechen</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jedoch</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ausschließlich</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denen</a:t>
            </a:r>
            <a:r>
              <a:rPr lang="en-US" sz="600" b="0" i="0" u="none" strike="noStrike" dirty="0">
                <a:solidFill>
                  <a:srgbClr val="0B3A5B"/>
                </a:solidFill>
                <a:effectLst/>
                <a:latin typeface="Calibri" panose="020F0502020204030204" pitchFamily="34" charset="0"/>
                <a:cs typeface="Calibri" panose="020F0502020204030204" pitchFamily="34" charset="0"/>
              </a:rPr>
              <a:t> des </a:t>
            </a:r>
            <a:r>
              <a:rPr lang="en-US" sz="600" b="0" i="0" u="none" strike="noStrike" dirty="0" err="1">
                <a:solidFill>
                  <a:srgbClr val="0B3A5B"/>
                </a:solidFill>
                <a:effectLst/>
                <a:latin typeface="Calibri" panose="020F0502020204030204" pitchFamily="34" charset="0"/>
                <a:cs typeface="Calibri" panose="020F0502020204030204" pitchFamily="34" charset="0"/>
              </a:rPr>
              <a:t>Autors</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bzw</a:t>
            </a:r>
            <a:r>
              <a:rPr lang="en-US" sz="600" b="0" i="0" u="none" strike="noStrike" dirty="0">
                <a:solidFill>
                  <a:srgbClr val="0B3A5B"/>
                </a:solidFill>
                <a:effectLst/>
                <a:latin typeface="Calibri" panose="020F0502020204030204" pitchFamily="34" charset="0"/>
                <a:cs typeface="Calibri" panose="020F0502020204030204" pitchFamily="34" charset="0"/>
              </a:rPr>
              <a:t>. der </a:t>
            </a:r>
            <a:r>
              <a:rPr lang="en-US" sz="600" b="0" i="0" u="none" strike="noStrike" dirty="0" err="1">
                <a:solidFill>
                  <a:srgbClr val="0B3A5B"/>
                </a:solidFill>
                <a:effectLst/>
                <a:latin typeface="Calibri" panose="020F0502020204030204" pitchFamily="34" charset="0"/>
                <a:cs typeface="Calibri" panose="020F0502020204030204" pitchFamily="34" charset="0"/>
              </a:rPr>
              <a:t>Autoren</a:t>
            </a:r>
            <a:r>
              <a:rPr lang="en-US" sz="600" b="0" i="0" u="none" strike="noStrike" dirty="0">
                <a:solidFill>
                  <a:srgbClr val="0B3A5B"/>
                </a:solidFill>
                <a:effectLst/>
                <a:latin typeface="Calibri" panose="020F0502020204030204" pitchFamily="34" charset="0"/>
                <a:cs typeface="Calibri" panose="020F0502020204030204" pitchFamily="34" charset="0"/>
              </a:rPr>
              <a:t> und </a:t>
            </a:r>
            <a:r>
              <a:rPr lang="en-US" sz="600" b="0" i="0" u="none" strike="noStrike" dirty="0" err="1">
                <a:solidFill>
                  <a:srgbClr val="0B3A5B"/>
                </a:solidFill>
                <a:effectLst/>
                <a:latin typeface="Calibri" panose="020F0502020204030204" pitchFamily="34" charset="0"/>
                <a:cs typeface="Calibri" panose="020F0502020204030204" pitchFamily="34" charset="0"/>
              </a:rPr>
              <a:t>spiegeln</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nicht</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zwingend</a:t>
            </a:r>
            <a:r>
              <a:rPr lang="en-US" sz="600" b="0" i="0" u="none" strike="noStrike" dirty="0">
                <a:solidFill>
                  <a:srgbClr val="0B3A5B"/>
                </a:solidFill>
                <a:effectLst/>
                <a:latin typeface="Calibri" panose="020F0502020204030204" pitchFamily="34" charset="0"/>
                <a:cs typeface="Calibri" panose="020F0502020204030204" pitchFamily="34" charset="0"/>
              </a:rPr>
              <a:t> die der </a:t>
            </a:r>
            <a:r>
              <a:rPr lang="en-US" sz="600" b="0" i="0" u="none" strike="noStrike" dirty="0" err="1">
                <a:solidFill>
                  <a:srgbClr val="0B3A5B"/>
                </a:solidFill>
                <a:effectLst/>
                <a:latin typeface="Calibri" panose="020F0502020204030204" pitchFamily="34" charset="0"/>
                <a:cs typeface="Calibri" panose="020F0502020204030204" pitchFamily="34" charset="0"/>
              </a:rPr>
              <a:t>Europäischen</a:t>
            </a:r>
            <a:r>
              <a:rPr lang="en-US" sz="600" b="0" i="0" u="none" strike="noStrike" dirty="0">
                <a:solidFill>
                  <a:srgbClr val="0B3A5B"/>
                </a:solidFill>
                <a:effectLst/>
                <a:latin typeface="Calibri" panose="020F0502020204030204" pitchFamily="34" charset="0"/>
                <a:cs typeface="Calibri" panose="020F0502020204030204" pitchFamily="34" charset="0"/>
              </a:rPr>
              <a:t> Union </a:t>
            </a:r>
            <a:r>
              <a:rPr lang="en-US" sz="600" b="0" i="0" u="none" strike="noStrike" dirty="0" err="1">
                <a:solidFill>
                  <a:srgbClr val="0B3A5B"/>
                </a:solidFill>
                <a:effectLst/>
                <a:latin typeface="Calibri" panose="020F0502020204030204" pitchFamily="34" charset="0"/>
                <a:cs typeface="Calibri" panose="020F0502020204030204" pitchFamily="34" charset="0"/>
              </a:rPr>
              <a:t>oder</a:t>
            </a:r>
            <a:r>
              <a:rPr lang="en-US" sz="600" b="0" i="0" u="none" strike="noStrike" dirty="0">
                <a:solidFill>
                  <a:srgbClr val="0B3A5B"/>
                </a:solidFill>
                <a:effectLst/>
                <a:latin typeface="Calibri" panose="020F0502020204030204" pitchFamily="34" charset="0"/>
                <a:cs typeface="Calibri" panose="020F0502020204030204" pitchFamily="34" charset="0"/>
              </a:rPr>
              <a:t> der Stiftung für die </a:t>
            </a:r>
            <a:r>
              <a:rPr lang="en-US" sz="600" b="0" i="0" u="none" strike="noStrike" dirty="0" err="1">
                <a:solidFill>
                  <a:srgbClr val="0B3A5B"/>
                </a:solidFill>
                <a:effectLst/>
                <a:latin typeface="Calibri" panose="020F0502020204030204" pitchFamily="34" charset="0"/>
                <a:cs typeface="Calibri" panose="020F0502020204030204" pitchFamily="34" charset="0"/>
              </a:rPr>
              <a:t>Entwicklung</a:t>
            </a:r>
            <a:r>
              <a:rPr lang="en-US" sz="600" b="0" i="0" u="none" strike="noStrike" dirty="0">
                <a:solidFill>
                  <a:srgbClr val="0B3A5B"/>
                </a:solidFill>
                <a:effectLst/>
                <a:latin typeface="Calibri" panose="020F0502020204030204" pitchFamily="34" charset="0"/>
                <a:cs typeface="Calibri" panose="020F0502020204030204" pitchFamily="34" charset="0"/>
              </a:rPr>
              <a:t> des </a:t>
            </a:r>
            <a:r>
              <a:rPr lang="en-US" sz="600" b="0" i="0" u="none" strike="noStrike" dirty="0" err="1">
                <a:solidFill>
                  <a:srgbClr val="0B3A5B"/>
                </a:solidFill>
                <a:effectLst/>
                <a:latin typeface="Calibri" panose="020F0502020204030204" pitchFamily="34" charset="0"/>
                <a:cs typeface="Calibri" panose="020F0502020204030204" pitchFamily="34" charset="0"/>
              </a:rPr>
              <a:t>Bildungswesens</a:t>
            </a:r>
            <a:r>
              <a:rPr lang="en-US" sz="600" b="0" i="0" u="none" strike="noStrike" dirty="0">
                <a:solidFill>
                  <a:srgbClr val="0B3A5B"/>
                </a:solidFill>
                <a:effectLst/>
                <a:latin typeface="Calibri" panose="020F0502020204030204" pitchFamily="34" charset="0"/>
                <a:cs typeface="Calibri" panose="020F0502020204030204" pitchFamily="34" charset="0"/>
              </a:rPr>
              <a:t> wider. Weder die </a:t>
            </a:r>
            <a:r>
              <a:rPr lang="en-US" sz="600" b="0" i="0" u="none" strike="noStrike" dirty="0" err="1">
                <a:solidFill>
                  <a:srgbClr val="0B3A5B"/>
                </a:solidFill>
                <a:effectLst/>
                <a:latin typeface="Calibri" panose="020F0502020204030204" pitchFamily="34" charset="0"/>
                <a:cs typeface="Calibri" panose="020F0502020204030204" pitchFamily="34" charset="0"/>
              </a:rPr>
              <a:t>Europäische</a:t>
            </a:r>
            <a:r>
              <a:rPr lang="en-US" sz="600" b="0" i="0" u="none" strike="noStrike" dirty="0">
                <a:solidFill>
                  <a:srgbClr val="0B3A5B"/>
                </a:solidFill>
                <a:effectLst/>
                <a:latin typeface="Calibri" panose="020F0502020204030204" pitchFamily="34" charset="0"/>
                <a:cs typeface="Calibri" panose="020F0502020204030204" pitchFamily="34" charset="0"/>
              </a:rPr>
              <a:t> Union </a:t>
            </a:r>
            <a:r>
              <a:rPr lang="en-US" sz="600" b="0" i="0" u="none" strike="noStrike" dirty="0" err="1">
                <a:solidFill>
                  <a:srgbClr val="0B3A5B"/>
                </a:solidFill>
                <a:effectLst/>
                <a:latin typeface="Calibri" panose="020F0502020204030204" pitchFamily="34" charset="0"/>
                <a:cs typeface="Calibri" panose="020F0502020204030204" pitchFamily="34" charset="0"/>
              </a:rPr>
              <a:t>noch</a:t>
            </a:r>
            <a:r>
              <a:rPr lang="en-US" sz="600" b="0" i="0" u="none" strike="noStrike" dirty="0">
                <a:solidFill>
                  <a:srgbClr val="0B3A5B"/>
                </a:solidFill>
                <a:effectLst/>
                <a:latin typeface="Calibri" panose="020F0502020204030204" pitchFamily="34" charset="0"/>
                <a:cs typeface="Calibri" panose="020F0502020204030204" pitchFamily="34" charset="0"/>
              </a:rPr>
              <a:t> die </a:t>
            </a:r>
            <a:r>
              <a:rPr lang="en-US" sz="600" b="0" i="0" u="none" strike="noStrike" dirty="0" err="1">
                <a:solidFill>
                  <a:srgbClr val="0B3A5B"/>
                </a:solidFill>
                <a:effectLst/>
                <a:latin typeface="Calibri" panose="020F0502020204030204" pitchFamily="34" charset="0"/>
                <a:cs typeface="Calibri" panose="020F0502020204030204" pitchFamily="34" charset="0"/>
              </a:rPr>
              <a:t>Einrichtung</a:t>
            </a:r>
            <a:r>
              <a:rPr lang="en-US" sz="600" b="0" i="0" u="none" strike="noStrike" dirty="0">
                <a:solidFill>
                  <a:srgbClr val="0B3A5B"/>
                </a:solidFill>
                <a:effectLst/>
                <a:latin typeface="Calibri" panose="020F0502020204030204" pitchFamily="34" charset="0"/>
                <a:cs typeface="Calibri" panose="020F0502020204030204" pitchFamily="34" charset="0"/>
              </a:rPr>
              <a:t>, die den </a:t>
            </a:r>
            <a:r>
              <a:rPr lang="en-US" sz="600" b="0" i="0" u="none" strike="noStrike" dirty="0" err="1">
                <a:solidFill>
                  <a:srgbClr val="0B3A5B"/>
                </a:solidFill>
                <a:effectLst/>
                <a:latin typeface="Calibri" panose="020F0502020204030204" pitchFamily="34" charset="0"/>
                <a:cs typeface="Calibri" panose="020F0502020204030204" pitchFamily="34" charset="0"/>
              </a:rPr>
              <a:t>Zuschuss</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gewährt</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können</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dafür</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verantwortlich</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gemacht</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werden</a:t>
            </a:r>
            <a:r>
              <a:rPr lang="en-US" sz="600" b="0" i="0" u="none" strike="noStrike" dirty="0">
                <a:solidFill>
                  <a:srgbClr val="0B3A5B"/>
                </a:solidFill>
                <a:effectLst/>
                <a:latin typeface="Calibri" panose="020F0502020204030204" pitchFamily="34" charset="0"/>
                <a:cs typeface="Calibri" panose="020F0502020204030204" pitchFamily="34" charset="0"/>
              </a:rPr>
              <a:t>.</a:t>
            </a:r>
            <a:endParaRPr lang="en-US" sz="600" i="0" dirty="0">
              <a:solidFill>
                <a:srgbClr val="0B3A5B"/>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B579B4A-1D80-4280-B256-AEB2F2C6363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25385" y="9994539"/>
            <a:ext cx="1529269" cy="332012"/>
          </a:xfrm>
          <a:prstGeom prst="rect">
            <a:avLst/>
          </a:prstGeom>
        </p:spPr>
      </p:pic>
    </p:spTree>
    <p:extLst>
      <p:ext uri="{BB962C8B-B14F-4D97-AF65-F5344CB8AC3E}">
        <p14:creationId xmlns:p14="http://schemas.microsoft.com/office/powerpoint/2010/main" val="3351791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over 0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27BA53-A56F-8D84-4AAD-D7AB7922B4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84665" y="10005928"/>
            <a:ext cx="1529269" cy="332012"/>
          </a:xfrm>
          <a:prstGeom prst="rect">
            <a:avLst/>
          </a:prstGeom>
        </p:spPr>
      </p:pic>
      <p:sp>
        <p:nvSpPr>
          <p:cNvPr id="15" name="Rectangle 14">
            <a:extLst>
              <a:ext uri="{FF2B5EF4-FFF2-40B4-BE49-F238E27FC236}">
                <a16:creationId xmlns:a16="http://schemas.microsoft.com/office/drawing/2014/main" id="{DC28309D-0161-AA39-0A87-DB9EE095BC61}"/>
              </a:ext>
            </a:extLst>
          </p:cNvPr>
          <p:cNvSpPr/>
          <p:nvPr userDrawn="1"/>
        </p:nvSpPr>
        <p:spPr>
          <a:xfrm>
            <a:off x="-21689" y="6250559"/>
            <a:ext cx="4193871" cy="2979228"/>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3" name="Picture 2">
            <a:extLst>
              <a:ext uri="{FF2B5EF4-FFF2-40B4-BE49-F238E27FC236}">
                <a16:creationId xmlns:a16="http://schemas.microsoft.com/office/drawing/2014/main" id="{0017ADFC-9AC3-6CD3-19E5-CB83C754D1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4263" y="309507"/>
            <a:ext cx="3144686" cy="1633603"/>
          </a:xfrm>
          <a:prstGeom prst="rect">
            <a:avLst/>
          </a:prstGeom>
        </p:spPr>
      </p:pic>
      <p:sp>
        <p:nvSpPr>
          <p:cNvPr id="9" name="Picture Placeholder 8">
            <a:extLst>
              <a:ext uri="{FF2B5EF4-FFF2-40B4-BE49-F238E27FC236}">
                <a16:creationId xmlns:a16="http://schemas.microsoft.com/office/drawing/2014/main" id="{8D7DD7FB-B0DB-C4C9-E5A2-BE3D73498116}"/>
              </a:ext>
            </a:extLst>
          </p:cNvPr>
          <p:cNvSpPr>
            <a:spLocks noGrp="1"/>
          </p:cNvSpPr>
          <p:nvPr>
            <p:ph type="pic" sz="quarter" idx="20"/>
          </p:nvPr>
        </p:nvSpPr>
        <p:spPr>
          <a:xfrm>
            <a:off x="-21689" y="2135348"/>
            <a:ext cx="7581364" cy="6421117"/>
          </a:xfrm>
          <a:custGeom>
            <a:avLst/>
            <a:gdLst>
              <a:gd name="connsiteX0" fmla="*/ 0 w 7581364"/>
              <a:gd name="connsiteY0" fmla="*/ 0 h 6421117"/>
              <a:gd name="connsiteX1" fmla="*/ 7581364 w 7581364"/>
              <a:gd name="connsiteY1" fmla="*/ 0 h 6421117"/>
              <a:gd name="connsiteX2" fmla="*/ 7581364 w 7581364"/>
              <a:gd name="connsiteY2" fmla="*/ 144423 h 6421117"/>
              <a:gd name="connsiteX3" fmla="*/ 7581364 w 7581364"/>
              <a:gd name="connsiteY3" fmla="*/ 6119944 h 6421117"/>
              <a:gd name="connsiteX4" fmla="*/ 7581364 w 7581364"/>
              <a:gd name="connsiteY4" fmla="*/ 6421117 h 6421117"/>
              <a:gd name="connsiteX5" fmla="*/ 4193871 w 7581364"/>
              <a:gd name="connsiteY5" fmla="*/ 6421117 h 6421117"/>
              <a:gd name="connsiteX6" fmla="*/ 4193871 w 7581364"/>
              <a:gd name="connsiteY6" fmla="*/ 6119944 h 6421117"/>
              <a:gd name="connsiteX7" fmla="*/ 4193871 w 7581364"/>
              <a:gd name="connsiteY7" fmla="*/ 4115211 h 6421117"/>
              <a:gd name="connsiteX8" fmla="*/ 0 w 7581364"/>
              <a:gd name="connsiteY8" fmla="*/ 4115211 h 6421117"/>
              <a:gd name="connsiteX9" fmla="*/ 0 w 7581364"/>
              <a:gd name="connsiteY9" fmla="*/ 3814038 h 642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1364" h="6421117">
                <a:moveTo>
                  <a:pt x="0" y="0"/>
                </a:moveTo>
                <a:lnTo>
                  <a:pt x="7581364" y="0"/>
                </a:lnTo>
                <a:lnTo>
                  <a:pt x="7581364" y="144423"/>
                </a:lnTo>
                <a:lnTo>
                  <a:pt x="7581364" y="6119944"/>
                </a:lnTo>
                <a:lnTo>
                  <a:pt x="7581364" y="6421117"/>
                </a:lnTo>
                <a:lnTo>
                  <a:pt x="4193871" y="6421117"/>
                </a:lnTo>
                <a:lnTo>
                  <a:pt x="4193871" y="6119944"/>
                </a:lnTo>
                <a:lnTo>
                  <a:pt x="4193871" y="4115211"/>
                </a:lnTo>
                <a:lnTo>
                  <a:pt x="0" y="4115211"/>
                </a:lnTo>
                <a:lnTo>
                  <a:pt x="0" y="3814038"/>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 name="TextBox 1">
            <a:extLst>
              <a:ext uri="{FF2B5EF4-FFF2-40B4-BE49-F238E27FC236}">
                <a16:creationId xmlns:a16="http://schemas.microsoft.com/office/drawing/2014/main" id="{92E64B4C-1AC2-4A08-ABFD-AEA252858162}"/>
              </a:ext>
            </a:extLst>
          </p:cNvPr>
          <p:cNvSpPr txBox="1"/>
          <p:nvPr userDrawn="1"/>
        </p:nvSpPr>
        <p:spPr>
          <a:xfrm>
            <a:off x="2186219" y="9828308"/>
            <a:ext cx="4788791" cy="369332"/>
          </a:xfrm>
          <a:prstGeom prst="rect">
            <a:avLst/>
          </a:prstGeom>
          <a:noFill/>
        </p:spPr>
        <p:txBody>
          <a:bodyPr wrap="square">
            <a:spAutoFit/>
          </a:bodyPr>
          <a:lstStyle/>
          <a:p>
            <a:pPr algn="just"/>
            <a:r>
              <a:rPr lang="en-US" sz="600" b="0" i="0" u="none" strike="noStrike" dirty="0">
                <a:solidFill>
                  <a:srgbClr val="0B3A5B"/>
                </a:solidFill>
                <a:effectLst/>
                <a:latin typeface="Calibri" panose="020F0502020204030204" pitchFamily="34" charset="0"/>
                <a:cs typeface="Calibri" panose="020F0502020204030204" pitchFamily="34" charset="0"/>
              </a:rPr>
              <a:t>Von der </a:t>
            </a:r>
            <a:r>
              <a:rPr lang="en-US" sz="600" b="0" i="0" u="none" strike="noStrike" dirty="0" err="1">
                <a:solidFill>
                  <a:srgbClr val="0B3A5B"/>
                </a:solidFill>
                <a:effectLst/>
                <a:latin typeface="Calibri" panose="020F0502020204030204" pitchFamily="34" charset="0"/>
                <a:cs typeface="Calibri" panose="020F0502020204030204" pitchFamily="34" charset="0"/>
              </a:rPr>
              <a:t>Europäischen</a:t>
            </a:r>
            <a:r>
              <a:rPr lang="en-US" sz="600" b="0" i="0" u="none" strike="noStrike" dirty="0">
                <a:solidFill>
                  <a:srgbClr val="0B3A5B"/>
                </a:solidFill>
                <a:effectLst/>
                <a:latin typeface="Calibri" panose="020F0502020204030204" pitchFamily="34" charset="0"/>
                <a:cs typeface="Calibri" panose="020F0502020204030204" pitchFamily="34" charset="0"/>
              </a:rPr>
              <a:t> Union </a:t>
            </a:r>
            <a:r>
              <a:rPr lang="en-US" sz="600" b="0" i="0" u="none" strike="noStrike" dirty="0" err="1">
                <a:solidFill>
                  <a:srgbClr val="0B3A5B"/>
                </a:solidFill>
                <a:effectLst/>
                <a:latin typeface="Calibri" panose="020F0502020204030204" pitchFamily="34" charset="0"/>
                <a:cs typeface="Calibri" panose="020F0502020204030204" pitchFamily="34" charset="0"/>
              </a:rPr>
              <a:t>kofinanziert</a:t>
            </a:r>
            <a:r>
              <a:rPr lang="en-US" sz="600" b="0" i="0" u="none" strike="noStrike" dirty="0">
                <a:solidFill>
                  <a:srgbClr val="0B3A5B"/>
                </a:solidFill>
                <a:effectLst/>
                <a:latin typeface="Calibri" panose="020F0502020204030204" pitchFamily="34" charset="0"/>
                <a:cs typeface="Calibri" panose="020F0502020204030204" pitchFamily="34" charset="0"/>
              </a:rPr>
              <a:t>. Die </a:t>
            </a:r>
            <a:r>
              <a:rPr lang="en-US" sz="600" b="0" i="0" u="none" strike="noStrike" dirty="0" err="1">
                <a:solidFill>
                  <a:srgbClr val="0B3A5B"/>
                </a:solidFill>
                <a:effectLst/>
                <a:latin typeface="Calibri" panose="020F0502020204030204" pitchFamily="34" charset="0"/>
                <a:cs typeface="Calibri" panose="020F0502020204030204" pitchFamily="34" charset="0"/>
              </a:rPr>
              <a:t>geäußerten</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Ansichten</a:t>
            </a:r>
            <a:r>
              <a:rPr lang="en-US" sz="600" b="0" i="0" u="none" strike="noStrike" dirty="0">
                <a:solidFill>
                  <a:srgbClr val="0B3A5B"/>
                </a:solidFill>
                <a:effectLst/>
                <a:latin typeface="Calibri" panose="020F0502020204030204" pitchFamily="34" charset="0"/>
                <a:cs typeface="Calibri" panose="020F0502020204030204" pitchFamily="34" charset="0"/>
              </a:rPr>
              <a:t> und </a:t>
            </a:r>
            <a:r>
              <a:rPr lang="en-US" sz="600" b="0" i="0" u="none" strike="noStrike" dirty="0" err="1">
                <a:solidFill>
                  <a:srgbClr val="0B3A5B"/>
                </a:solidFill>
                <a:effectLst/>
                <a:latin typeface="Calibri" panose="020F0502020204030204" pitchFamily="34" charset="0"/>
                <a:cs typeface="Calibri" panose="020F0502020204030204" pitchFamily="34" charset="0"/>
              </a:rPr>
              <a:t>Meinungen</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entsprechen</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jedoch</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ausschließlich</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denen</a:t>
            </a:r>
            <a:r>
              <a:rPr lang="en-US" sz="600" b="0" i="0" u="none" strike="noStrike" dirty="0">
                <a:solidFill>
                  <a:srgbClr val="0B3A5B"/>
                </a:solidFill>
                <a:effectLst/>
                <a:latin typeface="Calibri" panose="020F0502020204030204" pitchFamily="34" charset="0"/>
                <a:cs typeface="Calibri" panose="020F0502020204030204" pitchFamily="34" charset="0"/>
              </a:rPr>
              <a:t> des </a:t>
            </a:r>
            <a:r>
              <a:rPr lang="en-US" sz="600" b="0" i="0" u="none" strike="noStrike" dirty="0" err="1">
                <a:solidFill>
                  <a:srgbClr val="0B3A5B"/>
                </a:solidFill>
                <a:effectLst/>
                <a:latin typeface="Calibri" panose="020F0502020204030204" pitchFamily="34" charset="0"/>
                <a:cs typeface="Calibri" panose="020F0502020204030204" pitchFamily="34" charset="0"/>
              </a:rPr>
              <a:t>Autors</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bzw</a:t>
            </a:r>
            <a:r>
              <a:rPr lang="en-US" sz="600" b="0" i="0" u="none" strike="noStrike" dirty="0">
                <a:solidFill>
                  <a:srgbClr val="0B3A5B"/>
                </a:solidFill>
                <a:effectLst/>
                <a:latin typeface="Calibri" panose="020F0502020204030204" pitchFamily="34" charset="0"/>
                <a:cs typeface="Calibri" panose="020F0502020204030204" pitchFamily="34" charset="0"/>
              </a:rPr>
              <a:t>. der </a:t>
            </a:r>
            <a:r>
              <a:rPr lang="en-US" sz="600" b="0" i="0" u="none" strike="noStrike" dirty="0" err="1">
                <a:solidFill>
                  <a:srgbClr val="0B3A5B"/>
                </a:solidFill>
                <a:effectLst/>
                <a:latin typeface="Calibri" panose="020F0502020204030204" pitchFamily="34" charset="0"/>
                <a:cs typeface="Calibri" panose="020F0502020204030204" pitchFamily="34" charset="0"/>
              </a:rPr>
              <a:t>Autoren</a:t>
            </a:r>
            <a:r>
              <a:rPr lang="en-US" sz="600" b="0" i="0" u="none" strike="noStrike" dirty="0">
                <a:solidFill>
                  <a:srgbClr val="0B3A5B"/>
                </a:solidFill>
                <a:effectLst/>
                <a:latin typeface="Calibri" panose="020F0502020204030204" pitchFamily="34" charset="0"/>
                <a:cs typeface="Calibri" panose="020F0502020204030204" pitchFamily="34" charset="0"/>
              </a:rPr>
              <a:t> und </a:t>
            </a:r>
            <a:r>
              <a:rPr lang="en-US" sz="600" b="0" i="0" u="none" strike="noStrike" dirty="0" err="1">
                <a:solidFill>
                  <a:srgbClr val="0B3A5B"/>
                </a:solidFill>
                <a:effectLst/>
                <a:latin typeface="Calibri" panose="020F0502020204030204" pitchFamily="34" charset="0"/>
                <a:cs typeface="Calibri" panose="020F0502020204030204" pitchFamily="34" charset="0"/>
              </a:rPr>
              <a:t>spiegeln</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nicht</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zwingend</a:t>
            </a:r>
            <a:r>
              <a:rPr lang="en-US" sz="600" b="0" i="0" u="none" strike="noStrike" dirty="0">
                <a:solidFill>
                  <a:srgbClr val="0B3A5B"/>
                </a:solidFill>
                <a:effectLst/>
                <a:latin typeface="Calibri" panose="020F0502020204030204" pitchFamily="34" charset="0"/>
                <a:cs typeface="Calibri" panose="020F0502020204030204" pitchFamily="34" charset="0"/>
              </a:rPr>
              <a:t> die der </a:t>
            </a:r>
            <a:r>
              <a:rPr lang="en-US" sz="600" b="0" i="0" u="none" strike="noStrike" dirty="0" err="1">
                <a:solidFill>
                  <a:srgbClr val="0B3A5B"/>
                </a:solidFill>
                <a:effectLst/>
                <a:latin typeface="Calibri" panose="020F0502020204030204" pitchFamily="34" charset="0"/>
                <a:cs typeface="Calibri" panose="020F0502020204030204" pitchFamily="34" charset="0"/>
              </a:rPr>
              <a:t>Europäischen</a:t>
            </a:r>
            <a:r>
              <a:rPr lang="en-US" sz="600" b="0" i="0" u="none" strike="noStrike" dirty="0">
                <a:solidFill>
                  <a:srgbClr val="0B3A5B"/>
                </a:solidFill>
                <a:effectLst/>
                <a:latin typeface="Calibri" panose="020F0502020204030204" pitchFamily="34" charset="0"/>
                <a:cs typeface="Calibri" panose="020F0502020204030204" pitchFamily="34" charset="0"/>
              </a:rPr>
              <a:t> Union </a:t>
            </a:r>
            <a:r>
              <a:rPr lang="en-US" sz="600" b="0" i="0" u="none" strike="noStrike" dirty="0" err="1">
                <a:solidFill>
                  <a:srgbClr val="0B3A5B"/>
                </a:solidFill>
                <a:effectLst/>
                <a:latin typeface="Calibri" panose="020F0502020204030204" pitchFamily="34" charset="0"/>
                <a:cs typeface="Calibri" panose="020F0502020204030204" pitchFamily="34" charset="0"/>
              </a:rPr>
              <a:t>oder</a:t>
            </a:r>
            <a:r>
              <a:rPr lang="en-US" sz="600" b="0" i="0" u="none" strike="noStrike" dirty="0">
                <a:solidFill>
                  <a:srgbClr val="0B3A5B"/>
                </a:solidFill>
                <a:effectLst/>
                <a:latin typeface="Calibri" panose="020F0502020204030204" pitchFamily="34" charset="0"/>
                <a:cs typeface="Calibri" panose="020F0502020204030204" pitchFamily="34" charset="0"/>
              </a:rPr>
              <a:t> der Stiftung für die </a:t>
            </a:r>
            <a:r>
              <a:rPr lang="en-US" sz="600" b="0" i="0" u="none" strike="noStrike" dirty="0" err="1">
                <a:solidFill>
                  <a:srgbClr val="0B3A5B"/>
                </a:solidFill>
                <a:effectLst/>
                <a:latin typeface="Calibri" panose="020F0502020204030204" pitchFamily="34" charset="0"/>
                <a:cs typeface="Calibri" panose="020F0502020204030204" pitchFamily="34" charset="0"/>
              </a:rPr>
              <a:t>Entwicklung</a:t>
            </a:r>
            <a:r>
              <a:rPr lang="en-US" sz="600" b="0" i="0" u="none" strike="noStrike" dirty="0">
                <a:solidFill>
                  <a:srgbClr val="0B3A5B"/>
                </a:solidFill>
                <a:effectLst/>
                <a:latin typeface="Calibri" panose="020F0502020204030204" pitchFamily="34" charset="0"/>
                <a:cs typeface="Calibri" panose="020F0502020204030204" pitchFamily="34" charset="0"/>
              </a:rPr>
              <a:t> des </a:t>
            </a:r>
            <a:r>
              <a:rPr lang="en-US" sz="600" b="0" i="0" u="none" strike="noStrike" dirty="0" err="1">
                <a:solidFill>
                  <a:srgbClr val="0B3A5B"/>
                </a:solidFill>
                <a:effectLst/>
                <a:latin typeface="Calibri" panose="020F0502020204030204" pitchFamily="34" charset="0"/>
                <a:cs typeface="Calibri" panose="020F0502020204030204" pitchFamily="34" charset="0"/>
              </a:rPr>
              <a:t>Bildungswesens</a:t>
            </a:r>
            <a:r>
              <a:rPr lang="en-US" sz="600" b="0" i="0" u="none" strike="noStrike" dirty="0">
                <a:solidFill>
                  <a:srgbClr val="0B3A5B"/>
                </a:solidFill>
                <a:effectLst/>
                <a:latin typeface="Calibri" panose="020F0502020204030204" pitchFamily="34" charset="0"/>
                <a:cs typeface="Calibri" panose="020F0502020204030204" pitchFamily="34" charset="0"/>
              </a:rPr>
              <a:t> wider. Weder die </a:t>
            </a:r>
            <a:r>
              <a:rPr lang="en-US" sz="600" b="0" i="0" u="none" strike="noStrike" dirty="0" err="1">
                <a:solidFill>
                  <a:srgbClr val="0B3A5B"/>
                </a:solidFill>
                <a:effectLst/>
                <a:latin typeface="Calibri" panose="020F0502020204030204" pitchFamily="34" charset="0"/>
                <a:cs typeface="Calibri" panose="020F0502020204030204" pitchFamily="34" charset="0"/>
              </a:rPr>
              <a:t>Europäische</a:t>
            </a:r>
            <a:r>
              <a:rPr lang="en-US" sz="600" b="0" i="0" u="none" strike="noStrike" dirty="0">
                <a:solidFill>
                  <a:srgbClr val="0B3A5B"/>
                </a:solidFill>
                <a:effectLst/>
                <a:latin typeface="Calibri" panose="020F0502020204030204" pitchFamily="34" charset="0"/>
                <a:cs typeface="Calibri" panose="020F0502020204030204" pitchFamily="34" charset="0"/>
              </a:rPr>
              <a:t> Union </a:t>
            </a:r>
            <a:r>
              <a:rPr lang="en-US" sz="600" b="0" i="0" u="none" strike="noStrike" dirty="0" err="1">
                <a:solidFill>
                  <a:srgbClr val="0B3A5B"/>
                </a:solidFill>
                <a:effectLst/>
                <a:latin typeface="Calibri" panose="020F0502020204030204" pitchFamily="34" charset="0"/>
                <a:cs typeface="Calibri" panose="020F0502020204030204" pitchFamily="34" charset="0"/>
              </a:rPr>
              <a:t>noch</a:t>
            </a:r>
            <a:r>
              <a:rPr lang="en-US" sz="600" b="0" i="0" u="none" strike="noStrike" dirty="0">
                <a:solidFill>
                  <a:srgbClr val="0B3A5B"/>
                </a:solidFill>
                <a:effectLst/>
                <a:latin typeface="Calibri" panose="020F0502020204030204" pitchFamily="34" charset="0"/>
                <a:cs typeface="Calibri" panose="020F0502020204030204" pitchFamily="34" charset="0"/>
              </a:rPr>
              <a:t> die </a:t>
            </a:r>
            <a:r>
              <a:rPr lang="en-US" sz="600" b="0" i="0" u="none" strike="noStrike" dirty="0" err="1">
                <a:solidFill>
                  <a:srgbClr val="0B3A5B"/>
                </a:solidFill>
                <a:effectLst/>
                <a:latin typeface="Calibri" panose="020F0502020204030204" pitchFamily="34" charset="0"/>
                <a:cs typeface="Calibri" panose="020F0502020204030204" pitchFamily="34" charset="0"/>
              </a:rPr>
              <a:t>Einrichtung</a:t>
            </a:r>
            <a:r>
              <a:rPr lang="en-US" sz="600" b="0" i="0" u="none" strike="noStrike" dirty="0">
                <a:solidFill>
                  <a:srgbClr val="0B3A5B"/>
                </a:solidFill>
                <a:effectLst/>
                <a:latin typeface="Calibri" panose="020F0502020204030204" pitchFamily="34" charset="0"/>
                <a:cs typeface="Calibri" panose="020F0502020204030204" pitchFamily="34" charset="0"/>
              </a:rPr>
              <a:t>, die den </a:t>
            </a:r>
            <a:r>
              <a:rPr lang="en-US" sz="600" b="0" i="0" u="none" strike="noStrike" dirty="0" err="1">
                <a:solidFill>
                  <a:srgbClr val="0B3A5B"/>
                </a:solidFill>
                <a:effectLst/>
                <a:latin typeface="Calibri" panose="020F0502020204030204" pitchFamily="34" charset="0"/>
                <a:cs typeface="Calibri" panose="020F0502020204030204" pitchFamily="34" charset="0"/>
              </a:rPr>
              <a:t>Zuschuss</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gewährt</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können</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dafür</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verantwortlich</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gemacht</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werden</a:t>
            </a:r>
            <a:r>
              <a:rPr lang="en-US" sz="600" b="0" i="0" u="none" strike="noStrike" dirty="0">
                <a:solidFill>
                  <a:srgbClr val="0B3A5B"/>
                </a:solidFill>
                <a:effectLst/>
                <a:latin typeface="Calibri" panose="020F0502020204030204" pitchFamily="34" charset="0"/>
                <a:cs typeface="Calibri" panose="020F0502020204030204" pitchFamily="34" charset="0"/>
              </a:rPr>
              <a:t>.</a:t>
            </a:r>
          </a:p>
        </p:txBody>
      </p:sp>
      <p:sp>
        <p:nvSpPr>
          <p:cNvPr id="4" name="TextBox 3">
            <a:extLst>
              <a:ext uri="{FF2B5EF4-FFF2-40B4-BE49-F238E27FC236}">
                <a16:creationId xmlns:a16="http://schemas.microsoft.com/office/drawing/2014/main" id="{83C85BF8-1DAC-393F-A30E-D6213CE9444E}"/>
              </a:ext>
            </a:extLst>
          </p:cNvPr>
          <p:cNvSpPr txBox="1"/>
          <p:nvPr userDrawn="1"/>
        </p:nvSpPr>
        <p:spPr>
          <a:xfrm>
            <a:off x="2186220" y="10197640"/>
            <a:ext cx="4947825" cy="276999"/>
          </a:xfrm>
          <a:prstGeom prst="rect">
            <a:avLst/>
          </a:prstGeom>
          <a:noFill/>
        </p:spPr>
        <p:txBody>
          <a:bodyPr wrap="square">
            <a:spAutoFit/>
          </a:bodyPr>
          <a:lstStyle/>
          <a:p>
            <a:r>
              <a:rPr lang="en-US" sz="600" b="0" i="0" dirty="0" err="1">
                <a:solidFill>
                  <a:srgbClr val="0B3A5B"/>
                </a:solidFill>
                <a:effectLst/>
              </a:rPr>
              <a:t>Arbeitsblätter</a:t>
            </a:r>
            <a:r>
              <a:rPr lang="en-US" sz="600" b="0" i="0" dirty="0">
                <a:solidFill>
                  <a:srgbClr val="0B3A5B"/>
                </a:solidFill>
                <a:effectLst/>
              </a:rPr>
              <a:t> © 2025  von EARTH-Projekt </a:t>
            </a:r>
            <a:r>
              <a:rPr lang="en-US" sz="600" b="0" i="0" dirty="0" err="1">
                <a:solidFill>
                  <a:srgbClr val="0B3A5B"/>
                </a:solidFill>
                <a:effectLst/>
              </a:rPr>
              <a:t>ist</a:t>
            </a:r>
            <a:r>
              <a:rPr lang="en-US" sz="600" b="0" i="0" dirty="0">
                <a:solidFill>
                  <a:srgbClr val="0B3A5B"/>
                </a:solidFill>
                <a:effectLst/>
              </a:rPr>
              <a:t> </a:t>
            </a:r>
            <a:r>
              <a:rPr lang="en-US" sz="600" b="0" i="0" dirty="0" err="1">
                <a:solidFill>
                  <a:srgbClr val="0B3A5B"/>
                </a:solidFill>
                <a:effectLst/>
              </a:rPr>
              <a:t>lizenziert</a:t>
            </a:r>
            <a:r>
              <a:rPr lang="en-US" sz="600" b="0" i="0" dirty="0">
                <a:solidFill>
                  <a:srgbClr val="0B3A5B"/>
                </a:solidFill>
                <a:effectLst/>
              </a:rPr>
              <a:t> </a:t>
            </a:r>
            <a:r>
              <a:rPr lang="en-US" sz="600" b="0" i="0" dirty="0" err="1">
                <a:solidFill>
                  <a:srgbClr val="0B3A5B"/>
                </a:solidFill>
                <a:effectLst/>
              </a:rPr>
              <a:t>unter</a:t>
            </a:r>
            <a:r>
              <a:rPr lang="en-US" sz="600" b="0" i="0" dirty="0">
                <a:solidFill>
                  <a:srgbClr val="0B3A5B"/>
                </a:solidFill>
                <a:effectLst/>
              </a:rPr>
              <a:t> CC BY 4.0. Um </a:t>
            </a:r>
            <a:r>
              <a:rPr lang="en-US" sz="600" b="0" i="0" dirty="0" err="1">
                <a:solidFill>
                  <a:srgbClr val="0B3A5B"/>
                </a:solidFill>
                <a:effectLst/>
              </a:rPr>
              <a:t>eine</a:t>
            </a:r>
            <a:r>
              <a:rPr lang="en-US" sz="600" b="0" i="0" dirty="0">
                <a:solidFill>
                  <a:srgbClr val="0B3A5B"/>
                </a:solidFill>
                <a:effectLst/>
              </a:rPr>
              <a:t> </a:t>
            </a:r>
            <a:r>
              <a:rPr lang="en-US" sz="600" b="0" i="0" dirty="0" err="1">
                <a:solidFill>
                  <a:srgbClr val="0B3A5B"/>
                </a:solidFill>
                <a:effectLst/>
              </a:rPr>
              <a:t>Kopie</a:t>
            </a:r>
            <a:r>
              <a:rPr lang="en-US" sz="600" b="0" i="0" dirty="0">
                <a:solidFill>
                  <a:srgbClr val="0B3A5B"/>
                </a:solidFill>
                <a:effectLst/>
              </a:rPr>
              <a:t> </a:t>
            </a:r>
            <a:r>
              <a:rPr lang="en-US" sz="600" b="0" i="0" dirty="0" err="1">
                <a:solidFill>
                  <a:srgbClr val="0B3A5B"/>
                </a:solidFill>
                <a:effectLst/>
              </a:rPr>
              <a:t>dieser</a:t>
            </a:r>
            <a:r>
              <a:rPr lang="en-US" sz="600" b="0" i="0" dirty="0">
                <a:solidFill>
                  <a:srgbClr val="0B3A5B"/>
                </a:solidFill>
                <a:effectLst/>
              </a:rPr>
              <a:t> </a:t>
            </a:r>
            <a:r>
              <a:rPr lang="en-US" sz="600" b="0" i="0" dirty="0" err="1">
                <a:solidFill>
                  <a:srgbClr val="0B3A5B"/>
                </a:solidFill>
                <a:effectLst/>
              </a:rPr>
              <a:t>Lizenz</a:t>
            </a:r>
            <a:r>
              <a:rPr lang="en-US" sz="600" b="0" i="0" dirty="0">
                <a:solidFill>
                  <a:srgbClr val="0B3A5B"/>
                </a:solidFill>
                <a:effectLst/>
              </a:rPr>
              <a:t> </a:t>
            </a:r>
            <a:r>
              <a:rPr lang="en-US" sz="600" b="0" i="0" dirty="0" err="1">
                <a:solidFill>
                  <a:srgbClr val="0B3A5B"/>
                </a:solidFill>
                <a:effectLst/>
              </a:rPr>
              <a:t>zu</a:t>
            </a:r>
            <a:r>
              <a:rPr lang="en-US" sz="600" b="0" i="0" dirty="0">
                <a:solidFill>
                  <a:srgbClr val="0B3A5B"/>
                </a:solidFill>
                <a:effectLst/>
              </a:rPr>
              <a:t> </a:t>
            </a:r>
            <a:r>
              <a:rPr lang="en-US" sz="600" b="0" i="0" dirty="0" err="1">
                <a:solidFill>
                  <a:srgbClr val="0B3A5B"/>
                </a:solidFill>
                <a:effectLst/>
              </a:rPr>
              <a:t>sehen</a:t>
            </a:r>
            <a:r>
              <a:rPr lang="en-US" sz="600" b="0" i="0" dirty="0">
                <a:solidFill>
                  <a:srgbClr val="0B3A5B"/>
                </a:solidFill>
                <a:effectLst/>
              </a:rPr>
              <a:t>, </a:t>
            </a:r>
            <a:r>
              <a:rPr lang="en-US" sz="600" b="0" i="0" dirty="0" err="1">
                <a:solidFill>
                  <a:srgbClr val="0B3A5B"/>
                </a:solidFill>
                <a:effectLst/>
              </a:rPr>
              <a:t>besuchen</a:t>
            </a:r>
            <a:r>
              <a:rPr lang="en-US" sz="600" b="0" i="0" dirty="0">
                <a:solidFill>
                  <a:srgbClr val="0B3A5B"/>
                </a:solidFill>
                <a:effectLst/>
              </a:rPr>
              <a:t> Sie https://creativecommons.org/licenses/by/4.0/</a:t>
            </a:r>
            <a:endParaRPr lang="en-GB" sz="600" dirty="0">
              <a:solidFill>
                <a:srgbClr val="0B3A5B"/>
              </a:solidFill>
            </a:endParaRPr>
          </a:p>
        </p:txBody>
      </p:sp>
      <p:sp>
        <p:nvSpPr>
          <p:cNvPr id="5" name="TextBox 4">
            <a:extLst>
              <a:ext uri="{FF2B5EF4-FFF2-40B4-BE49-F238E27FC236}">
                <a16:creationId xmlns:a16="http://schemas.microsoft.com/office/drawing/2014/main" id="{682B7D0C-5DBC-6EEC-5A7D-C3820BDF8249}"/>
              </a:ext>
            </a:extLst>
          </p:cNvPr>
          <p:cNvSpPr txBox="1"/>
          <p:nvPr userDrawn="1"/>
        </p:nvSpPr>
        <p:spPr>
          <a:xfrm>
            <a:off x="584664" y="9343671"/>
            <a:ext cx="6390345" cy="276999"/>
          </a:xfrm>
          <a:prstGeom prst="rect">
            <a:avLst/>
          </a:prstGeom>
          <a:noFill/>
        </p:spPr>
        <p:txBody>
          <a:bodyPr wrap="square">
            <a:spAutoFit/>
          </a:bodyPr>
          <a:lstStyle>
            <a:defPPr>
              <a:defRPr lang="en-US"/>
            </a:defPPr>
            <a:lvl1pPr algn="just">
              <a:defRPr sz="600" b="0" i="0" u="none" strike="noStrike">
                <a:solidFill>
                  <a:srgbClr val="0B3A5B"/>
                </a:solidFill>
                <a:effectLst/>
                <a:latin typeface="Calibri" panose="020F0502020204030204" pitchFamily="34" charset="0"/>
                <a:cs typeface="Calibri" panose="020F0502020204030204" pitchFamily="34" charset="0"/>
              </a:defRPr>
            </a:lvl1pPr>
          </a:lstStyle>
          <a:p>
            <a:pPr lvl="0"/>
            <a:r>
              <a:rPr lang="en-GB" i="1" dirty="0" err="1"/>
              <a:t>Diese</a:t>
            </a:r>
            <a:r>
              <a:rPr lang="en-GB" i="1" dirty="0"/>
              <a:t> Open Educational Resource, Teil des Erasmus+ Cooperation Partnerships Project „Ethical and Responsible Transportation and Handling“, </a:t>
            </a:r>
            <a:r>
              <a:rPr lang="en-GB" i="1" dirty="0" err="1"/>
              <a:t>wurde</a:t>
            </a:r>
            <a:r>
              <a:rPr lang="en-GB" i="1" dirty="0"/>
              <a:t> von </a:t>
            </a:r>
            <a:r>
              <a:rPr lang="en-GB" i="1" dirty="0" err="1"/>
              <a:t>Maynara</a:t>
            </a:r>
            <a:r>
              <a:rPr lang="en-GB" i="1" dirty="0"/>
              <a:t> Furquim und Paula Schüppenhauer, FH Münster University of Applied Sciences, in Zusammenarbeit </a:t>
            </a:r>
            <a:r>
              <a:rPr lang="en-GB" i="1" dirty="0" err="1"/>
              <a:t>mit</a:t>
            </a:r>
            <a:r>
              <a:rPr lang="en-GB" i="1" dirty="0"/>
              <a:t> der EARTH-</a:t>
            </a:r>
            <a:r>
              <a:rPr lang="en-GB" i="1" dirty="0" err="1"/>
              <a:t>Projektpartnerschaft</a:t>
            </a:r>
            <a:r>
              <a:rPr lang="en-GB" i="1" dirty="0"/>
              <a:t> </a:t>
            </a:r>
            <a:r>
              <a:rPr lang="en-GB" i="1" dirty="0" err="1"/>
              <a:t>konzipiert</a:t>
            </a:r>
            <a:r>
              <a:rPr lang="en-GB" i="1" dirty="0"/>
              <a:t> und </a:t>
            </a:r>
            <a:r>
              <a:rPr lang="en-GB" i="1" dirty="0" err="1"/>
              <a:t>erstellt</a:t>
            </a:r>
            <a:r>
              <a:rPr lang="en-GB" i="1" dirty="0"/>
              <a:t>.</a:t>
            </a:r>
            <a:endParaRPr lang="en-US" i="1" dirty="0">
              <a:solidFill>
                <a:schemeClr val="tx1"/>
              </a:solidFill>
            </a:endParaRPr>
          </a:p>
        </p:txBody>
      </p:sp>
    </p:spTree>
    <p:extLst>
      <p:ext uri="{BB962C8B-B14F-4D97-AF65-F5344CB8AC3E}">
        <p14:creationId xmlns:p14="http://schemas.microsoft.com/office/powerpoint/2010/main" val="2387541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02">
    <p:spTree>
      <p:nvGrpSpPr>
        <p:cNvPr id="1" name=""/>
        <p:cNvGrpSpPr/>
        <p:nvPr/>
      </p:nvGrpSpPr>
      <p:grpSpPr>
        <a:xfrm>
          <a:off x="0" y="0"/>
          <a:ext cx="0" cy="0"/>
          <a:chOff x="0" y="0"/>
          <a:chExt cx="0" cy="0"/>
        </a:xfrm>
      </p:grpSpPr>
      <p:sp>
        <p:nvSpPr>
          <p:cNvPr id="18" name="Text Placeholder 32">
            <a:extLst>
              <a:ext uri="{FF2B5EF4-FFF2-40B4-BE49-F238E27FC236}">
                <a16:creationId xmlns:a16="http://schemas.microsoft.com/office/drawing/2014/main" id="{1505DF62-3F5D-08D0-2B9C-F189B1FE8367}"/>
              </a:ext>
            </a:extLst>
          </p:cNvPr>
          <p:cNvSpPr>
            <a:spLocks noGrp="1"/>
          </p:cNvSpPr>
          <p:nvPr>
            <p:ph type="body" sz="quarter" idx="61" hasCustomPrompt="1"/>
          </p:nvPr>
        </p:nvSpPr>
        <p:spPr>
          <a:xfrm>
            <a:off x="-9335" y="644872"/>
            <a:ext cx="3483429" cy="586086"/>
          </a:xfrm>
          <a:prstGeom prst="rect">
            <a:avLst/>
          </a:prstGeom>
          <a:gradFill>
            <a:gsLst>
              <a:gs pos="0">
                <a:srgbClr val="8551A1"/>
              </a:gs>
              <a:gs pos="35350">
                <a:srgbClr val="6363AC"/>
              </a:gs>
              <a:gs pos="100000">
                <a:srgbClr val="26C4F4"/>
              </a:gs>
            </a:gsLst>
            <a:lin ang="0" scaled="0"/>
          </a:gradFill>
        </p:spPr>
        <p:txBody>
          <a:bodyPr anchor="ctr">
            <a:noAutofit/>
          </a:bodyPr>
          <a:lstStyle>
            <a:lvl1pPr marL="7318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19" name="Text Placeholder 32">
            <a:extLst>
              <a:ext uri="{FF2B5EF4-FFF2-40B4-BE49-F238E27FC236}">
                <a16:creationId xmlns:a16="http://schemas.microsoft.com/office/drawing/2014/main" id="{14F62AE7-7BB4-825A-9462-1AD4FAD7D9CA}"/>
              </a:ext>
            </a:extLst>
          </p:cNvPr>
          <p:cNvSpPr>
            <a:spLocks noGrp="1"/>
          </p:cNvSpPr>
          <p:nvPr>
            <p:ph type="body" sz="quarter" idx="64" hasCustomPrompt="1"/>
          </p:nvPr>
        </p:nvSpPr>
        <p:spPr>
          <a:xfrm>
            <a:off x="697281" y="1599143"/>
            <a:ext cx="6076734" cy="8415713"/>
          </a:xfrm>
          <a:prstGeom prst="rect">
            <a:avLst/>
          </a:prstGeom>
        </p:spPr>
        <p:txBody>
          <a:bodyPr numCol="2" spcCol="288000" anchor="t">
            <a:noAutofit/>
          </a:bodyPr>
          <a:lstStyle>
            <a:lvl1pPr marL="0" indent="0" algn="l">
              <a:lnSpc>
                <a:spcPct val="100000"/>
              </a:lnSpc>
              <a:spcBef>
                <a:spcPts val="0"/>
              </a:spcBef>
              <a:buNone/>
              <a:defRPr sz="11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22" name="Slide Number Placeholder 5">
            <a:extLst>
              <a:ext uri="{FF2B5EF4-FFF2-40B4-BE49-F238E27FC236}">
                <a16:creationId xmlns:a16="http://schemas.microsoft.com/office/drawing/2014/main" id="{D73E2FE7-B1D1-638B-95F5-A4C6BE49BDB9}"/>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368318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Intro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B9CACD-95F6-C740-9957-885B4EF0752C}"/>
              </a:ext>
            </a:extLst>
          </p:cNvPr>
          <p:cNvSpPr/>
          <p:nvPr userDrawn="1"/>
        </p:nvSpPr>
        <p:spPr>
          <a:xfrm>
            <a:off x="525586" y="1811867"/>
            <a:ext cx="4912688" cy="8342510"/>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12" name="Picture Placeholder 3">
            <a:extLst>
              <a:ext uri="{FF2B5EF4-FFF2-40B4-BE49-F238E27FC236}">
                <a16:creationId xmlns:a16="http://schemas.microsoft.com/office/drawing/2014/main" id="{1B053317-9B63-0F46-9FAE-76C882544D89}"/>
              </a:ext>
            </a:extLst>
          </p:cNvPr>
          <p:cNvSpPr>
            <a:spLocks noGrp="1"/>
          </p:cNvSpPr>
          <p:nvPr>
            <p:ph type="pic" sz="quarter" idx="10"/>
          </p:nvPr>
        </p:nvSpPr>
        <p:spPr>
          <a:xfrm>
            <a:off x="2926339" y="576179"/>
            <a:ext cx="4107750" cy="5805757"/>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5" name="Text Placeholder 32">
            <a:extLst>
              <a:ext uri="{FF2B5EF4-FFF2-40B4-BE49-F238E27FC236}">
                <a16:creationId xmlns:a16="http://schemas.microsoft.com/office/drawing/2014/main" id="{66785BF5-4C01-4BA0-B7B8-E20F3597AD1E}"/>
              </a:ext>
            </a:extLst>
          </p:cNvPr>
          <p:cNvSpPr>
            <a:spLocks noGrp="1"/>
          </p:cNvSpPr>
          <p:nvPr>
            <p:ph type="body" sz="quarter" idx="47" hasCustomPrompt="1"/>
          </p:nvPr>
        </p:nvSpPr>
        <p:spPr>
          <a:xfrm>
            <a:off x="833868" y="6914471"/>
            <a:ext cx="4184942" cy="795499"/>
          </a:xfrm>
          <a:prstGeom prst="rect">
            <a:avLst/>
          </a:prstGeom>
        </p:spPr>
        <p:txBody>
          <a:bodyPr>
            <a:noAutofit/>
          </a:bodyPr>
          <a:lstStyle>
            <a:lvl1pPr marL="0" indent="0" algn="l">
              <a:buNone/>
              <a:defRPr sz="1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a:t>Sub-Heading</a:t>
            </a:r>
          </a:p>
        </p:txBody>
      </p:sp>
      <p:sp>
        <p:nvSpPr>
          <p:cNvPr id="46" name="Text Placeholder 32">
            <a:extLst>
              <a:ext uri="{FF2B5EF4-FFF2-40B4-BE49-F238E27FC236}">
                <a16:creationId xmlns:a16="http://schemas.microsoft.com/office/drawing/2014/main" id="{59A563F4-B2A2-EB26-7DA9-8BD1D399687D}"/>
              </a:ext>
            </a:extLst>
          </p:cNvPr>
          <p:cNvSpPr>
            <a:spLocks noGrp="1"/>
          </p:cNvSpPr>
          <p:nvPr>
            <p:ph type="body" sz="quarter" idx="48" hasCustomPrompt="1"/>
          </p:nvPr>
        </p:nvSpPr>
        <p:spPr>
          <a:xfrm>
            <a:off x="841421" y="7946577"/>
            <a:ext cx="4179282" cy="1851989"/>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47" name="Slide Number Placeholder 5">
            <a:extLst>
              <a:ext uri="{FF2B5EF4-FFF2-40B4-BE49-F238E27FC236}">
                <a16:creationId xmlns:a16="http://schemas.microsoft.com/office/drawing/2014/main" id="{933E811B-E334-0F7C-96BF-3AF40B7D9255}"/>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3670157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01">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7E9DDA3-5508-124F-B846-4CE77542FE4E}"/>
              </a:ext>
            </a:extLst>
          </p:cNvPr>
          <p:cNvSpPr/>
          <p:nvPr userDrawn="1"/>
        </p:nvSpPr>
        <p:spPr>
          <a:xfrm rot="5400000">
            <a:off x="-4569703" y="4591788"/>
            <a:ext cx="10670783" cy="1529268"/>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solidFill>
                <a:srgbClr val="05203D"/>
              </a:solidFill>
              <a:latin typeface="Calibri" panose="020F0502020204030204" pitchFamily="34" charset="0"/>
              <a:cs typeface="Calibri" panose="020F0502020204030204" pitchFamily="34" charset="0"/>
            </a:endParaRPr>
          </a:p>
        </p:txBody>
      </p:sp>
      <p:sp>
        <p:nvSpPr>
          <p:cNvPr id="106" name="Text Placeholder 32">
            <a:extLst>
              <a:ext uri="{FF2B5EF4-FFF2-40B4-BE49-F238E27FC236}">
                <a16:creationId xmlns:a16="http://schemas.microsoft.com/office/drawing/2014/main" id="{86B01A13-C668-430D-CFC5-265C5B6253D7}"/>
              </a:ext>
            </a:extLst>
          </p:cNvPr>
          <p:cNvSpPr>
            <a:spLocks noGrp="1"/>
          </p:cNvSpPr>
          <p:nvPr>
            <p:ph type="body" sz="quarter" idx="11" hasCustomPrompt="1"/>
          </p:nvPr>
        </p:nvSpPr>
        <p:spPr>
          <a:xfrm>
            <a:off x="2118189" y="3964837"/>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01</a:t>
            </a:r>
            <a:endParaRPr lang="en-US"/>
          </a:p>
        </p:txBody>
      </p:sp>
      <p:sp>
        <p:nvSpPr>
          <p:cNvPr id="107" name="Text Placeholder 32">
            <a:extLst>
              <a:ext uri="{FF2B5EF4-FFF2-40B4-BE49-F238E27FC236}">
                <a16:creationId xmlns:a16="http://schemas.microsoft.com/office/drawing/2014/main" id="{30355578-E745-9BD0-A856-DBEC9CDCF6BA}"/>
              </a:ext>
            </a:extLst>
          </p:cNvPr>
          <p:cNvSpPr>
            <a:spLocks noGrp="1"/>
          </p:cNvSpPr>
          <p:nvPr>
            <p:ph type="body" sz="quarter" idx="49" hasCustomPrompt="1"/>
          </p:nvPr>
        </p:nvSpPr>
        <p:spPr>
          <a:xfrm>
            <a:off x="2656044" y="3964837"/>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Introduction</a:t>
            </a:r>
            <a:endParaRPr lang="en-US"/>
          </a:p>
        </p:txBody>
      </p:sp>
      <p:sp>
        <p:nvSpPr>
          <p:cNvPr id="108" name="Text Placeholder 32">
            <a:extLst>
              <a:ext uri="{FF2B5EF4-FFF2-40B4-BE49-F238E27FC236}">
                <a16:creationId xmlns:a16="http://schemas.microsoft.com/office/drawing/2014/main" id="{1483D1AB-5DBE-ED13-C638-D187E00E754A}"/>
              </a:ext>
            </a:extLst>
          </p:cNvPr>
          <p:cNvSpPr>
            <a:spLocks noGrp="1"/>
          </p:cNvSpPr>
          <p:nvPr>
            <p:ph type="body" sz="quarter" idx="13" hasCustomPrompt="1"/>
          </p:nvPr>
        </p:nvSpPr>
        <p:spPr>
          <a:xfrm>
            <a:off x="2118189" y="4440079"/>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02</a:t>
            </a:r>
            <a:endParaRPr lang="en-US"/>
          </a:p>
        </p:txBody>
      </p:sp>
      <p:sp>
        <p:nvSpPr>
          <p:cNvPr id="109" name="Text Placeholder 32">
            <a:extLst>
              <a:ext uri="{FF2B5EF4-FFF2-40B4-BE49-F238E27FC236}">
                <a16:creationId xmlns:a16="http://schemas.microsoft.com/office/drawing/2014/main" id="{0E904D35-974C-377E-0B62-7E1FEA95A52A}"/>
              </a:ext>
            </a:extLst>
          </p:cNvPr>
          <p:cNvSpPr>
            <a:spLocks noGrp="1"/>
          </p:cNvSpPr>
          <p:nvPr>
            <p:ph type="body" sz="quarter" idx="14" hasCustomPrompt="1"/>
          </p:nvPr>
        </p:nvSpPr>
        <p:spPr>
          <a:xfrm>
            <a:off x="2656044" y="4440205"/>
            <a:ext cx="3816000" cy="293549"/>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a:t>About us</a:t>
            </a:r>
            <a:endParaRPr lang="en-US"/>
          </a:p>
        </p:txBody>
      </p:sp>
      <p:sp>
        <p:nvSpPr>
          <p:cNvPr id="110" name="Text Placeholder 32">
            <a:extLst>
              <a:ext uri="{FF2B5EF4-FFF2-40B4-BE49-F238E27FC236}">
                <a16:creationId xmlns:a16="http://schemas.microsoft.com/office/drawing/2014/main" id="{04638117-ED94-CB12-A38B-3D197075E661}"/>
              </a:ext>
            </a:extLst>
          </p:cNvPr>
          <p:cNvSpPr>
            <a:spLocks noGrp="1"/>
          </p:cNvSpPr>
          <p:nvPr>
            <p:ph type="body" sz="quarter" idx="15" hasCustomPrompt="1"/>
          </p:nvPr>
        </p:nvSpPr>
        <p:spPr>
          <a:xfrm>
            <a:off x="2118189" y="4941213"/>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03</a:t>
            </a:r>
            <a:endParaRPr lang="en-US"/>
          </a:p>
        </p:txBody>
      </p:sp>
      <p:sp>
        <p:nvSpPr>
          <p:cNvPr id="111" name="Text Placeholder 32">
            <a:extLst>
              <a:ext uri="{FF2B5EF4-FFF2-40B4-BE49-F238E27FC236}">
                <a16:creationId xmlns:a16="http://schemas.microsoft.com/office/drawing/2014/main" id="{BF7573CD-5D0E-98EF-D198-D00F02C59AC1}"/>
              </a:ext>
            </a:extLst>
          </p:cNvPr>
          <p:cNvSpPr>
            <a:spLocks noGrp="1"/>
          </p:cNvSpPr>
          <p:nvPr>
            <p:ph type="body" sz="quarter" idx="19" hasCustomPrompt="1"/>
          </p:nvPr>
        </p:nvSpPr>
        <p:spPr>
          <a:xfrm>
            <a:off x="2656044" y="4941213"/>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The Project</a:t>
            </a:r>
            <a:endParaRPr lang="en-US"/>
          </a:p>
        </p:txBody>
      </p:sp>
      <p:sp>
        <p:nvSpPr>
          <p:cNvPr id="112" name="Text Placeholder 32">
            <a:extLst>
              <a:ext uri="{FF2B5EF4-FFF2-40B4-BE49-F238E27FC236}">
                <a16:creationId xmlns:a16="http://schemas.microsoft.com/office/drawing/2014/main" id="{001CD029-76BF-5267-FCC9-AC374458EC63}"/>
              </a:ext>
            </a:extLst>
          </p:cNvPr>
          <p:cNvSpPr>
            <a:spLocks noGrp="1"/>
          </p:cNvSpPr>
          <p:nvPr>
            <p:ph type="body" sz="quarter" idx="17" hasCustomPrompt="1"/>
          </p:nvPr>
        </p:nvSpPr>
        <p:spPr>
          <a:xfrm>
            <a:off x="2118189" y="5442168"/>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04</a:t>
            </a:r>
            <a:endParaRPr lang="en-US"/>
          </a:p>
        </p:txBody>
      </p:sp>
      <p:sp>
        <p:nvSpPr>
          <p:cNvPr id="113" name="Text Placeholder 32">
            <a:extLst>
              <a:ext uri="{FF2B5EF4-FFF2-40B4-BE49-F238E27FC236}">
                <a16:creationId xmlns:a16="http://schemas.microsoft.com/office/drawing/2014/main" id="{9D496F3A-9EAD-7E5B-7683-3530771E57DB}"/>
              </a:ext>
            </a:extLst>
          </p:cNvPr>
          <p:cNvSpPr>
            <a:spLocks noGrp="1"/>
          </p:cNvSpPr>
          <p:nvPr>
            <p:ph type="body" sz="quarter" idx="20" hasCustomPrompt="1"/>
          </p:nvPr>
        </p:nvSpPr>
        <p:spPr>
          <a:xfrm>
            <a:off x="2656044" y="5442168"/>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Gallery</a:t>
            </a:r>
            <a:endParaRPr lang="en-US"/>
          </a:p>
        </p:txBody>
      </p:sp>
      <p:sp>
        <p:nvSpPr>
          <p:cNvPr id="114" name="Text Placeholder 32">
            <a:extLst>
              <a:ext uri="{FF2B5EF4-FFF2-40B4-BE49-F238E27FC236}">
                <a16:creationId xmlns:a16="http://schemas.microsoft.com/office/drawing/2014/main" id="{625508FB-1E5C-3437-B4C8-AF2A4553D848}"/>
              </a:ext>
            </a:extLst>
          </p:cNvPr>
          <p:cNvSpPr>
            <a:spLocks noGrp="1"/>
          </p:cNvSpPr>
          <p:nvPr>
            <p:ph type="body" sz="quarter" idx="21" hasCustomPrompt="1"/>
          </p:nvPr>
        </p:nvSpPr>
        <p:spPr>
          <a:xfrm>
            <a:off x="2118189" y="5943958"/>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05</a:t>
            </a:r>
            <a:endParaRPr lang="en-US"/>
          </a:p>
        </p:txBody>
      </p:sp>
      <p:sp>
        <p:nvSpPr>
          <p:cNvPr id="115" name="Text Placeholder 32">
            <a:extLst>
              <a:ext uri="{FF2B5EF4-FFF2-40B4-BE49-F238E27FC236}">
                <a16:creationId xmlns:a16="http://schemas.microsoft.com/office/drawing/2014/main" id="{021C53BA-EBD7-A22B-1913-D8525ED841B5}"/>
              </a:ext>
            </a:extLst>
          </p:cNvPr>
          <p:cNvSpPr>
            <a:spLocks noGrp="1"/>
          </p:cNvSpPr>
          <p:nvPr>
            <p:ph type="body" sz="quarter" idx="22" hasCustomPrompt="1"/>
          </p:nvPr>
        </p:nvSpPr>
        <p:spPr>
          <a:xfrm>
            <a:off x="2656044" y="5943958"/>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Our Team</a:t>
            </a:r>
            <a:endParaRPr lang="en-US"/>
          </a:p>
        </p:txBody>
      </p:sp>
      <p:sp>
        <p:nvSpPr>
          <p:cNvPr id="116" name="Text Placeholder 32">
            <a:extLst>
              <a:ext uri="{FF2B5EF4-FFF2-40B4-BE49-F238E27FC236}">
                <a16:creationId xmlns:a16="http://schemas.microsoft.com/office/drawing/2014/main" id="{73326E23-3F69-8B45-7ADA-61E5806C8AD1}"/>
              </a:ext>
            </a:extLst>
          </p:cNvPr>
          <p:cNvSpPr>
            <a:spLocks noGrp="1"/>
          </p:cNvSpPr>
          <p:nvPr>
            <p:ph type="body" sz="quarter" idx="51" hasCustomPrompt="1"/>
          </p:nvPr>
        </p:nvSpPr>
        <p:spPr>
          <a:xfrm>
            <a:off x="2127829" y="6473154"/>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06</a:t>
            </a:r>
            <a:endParaRPr lang="en-US"/>
          </a:p>
        </p:txBody>
      </p:sp>
      <p:sp>
        <p:nvSpPr>
          <p:cNvPr id="117" name="Text Placeholder 32">
            <a:extLst>
              <a:ext uri="{FF2B5EF4-FFF2-40B4-BE49-F238E27FC236}">
                <a16:creationId xmlns:a16="http://schemas.microsoft.com/office/drawing/2014/main" id="{89786B18-DBC8-6850-DD58-ACA1ACFB09E2}"/>
              </a:ext>
            </a:extLst>
          </p:cNvPr>
          <p:cNvSpPr>
            <a:spLocks noGrp="1"/>
          </p:cNvSpPr>
          <p:nvPr>
            <p:ph type="body" sz="quarter" idx="52" hasCustomPrompt="1"/>
          </p:nvPr>
        </p:nvSpPr>
        <p:spPr>
          <a:xfrm>
            <a:off x="2665684" y="6473154"/>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Question and Answers</a:t>
            </a:r>
            <a:endParaRPr lang="en-US"/>
          </a:p>
        </p:txBody>
      </p:sp>
      <p:sp>
        <p:nvSpPr>
          <p:cNvPr id="118" name="Text Placeholder 32">
            <a:extLst>
              <a:ext uri="{FF2B5EF4-FFF2-40B4-BE49-F238E27FC236}">
                <a16:creationId xmlns:a16="http://schemas.microsoft.com/office/drawing/2014/main" id="{5E3514C3-47EA-6B09-C5A8-5B292E47E30C}"/>
              </a:ext>
            </a:extLst>
          </p:cNvPr>
          <p:cNvSpPr>
            <a:spLocks noGrp="1"/>
          </p:cNvSpPr>
          <p:nvPr>
            <p:ph type="body" sz="quarter" idx="53" hasCustomPrompt="1"/>
          </p:nvPr>
        </p:nvSpPr>
        <p:spPr>
          <a:xfrm>
            <a:off x="2127829" y="6963386"/>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07</a:t>
            </a:r>
            <a:endParaRPr lang="en-US"/>
          </a:p>
        </p:txBody>
      </p:sp>
      <p:sp>
        <p:nvSpPr>
          <p:cNvPr id="119" name="Text Placeholder 32">
            <a:extLst>
              <a:ext uri="{FF2B5EF4-FFF2-40B4-BE49-F238E27FC236}">
                <a16:creationId xmlns:a16="http://schemas.microsoft.com/office/drawing/2014/main" id="{5535D7EB-A9E1-30C4-B0DE-D9400C7E67D2}"/>
              </a:ext>
            </a:extLst>
          </p:cNvPr>
          <p:cNvSpPr>
            <a:spLocks noGrp="1"/>
          </p:cNvSpPr>
          <p:nvPr>
            <p:ph type="body" sz="quarter" idx="54" hasCustomPrompt="1"/>
          </p:nvPr>
        </p:nvSpPr>
        <p:spPr>
          <a:xfrm>
            <a:off x="2665684" y="6963386"/>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Conclusion</a:t>
            </a:r>
            <a:endParaRPr lang="en-US"/>
          </a:p>
        </p:txBody>
      </p:sp>
      <p:sp>
        <p:nvSpPr>
          <p:cNvPr id="81" name="Slide Number Placeholder 5">
            <a:extLst>
              <a:ext uri="{FF2B5EF4-FFF2-40B4-BE49-F238E27FC236}">
                <a16:creationId xmlns:a16="http://schemas.microsoft.com/office/drawing/2014/main" id="{184564D9-D416-2621-9930-A15549C59F96}"/>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1D4C60"/>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
        <p:nvSpPr>
          <p:cNvPr id="4" name="Picture Placeholder 3">
            <a:extLst>
              <a:ext uri="{FF2B5EF4-FFF2-40B4-BE49-F238E27FC236}">
                <a16:creationId xmlns:a16="http://schemas.microsoft.com/office/drawing/2014/main" id="{FB83C495-F66E-E0EB-15A1-2CDA3EF437F8}"/>
              </a:ext>
            </a:extLst>
          </p:cNvPr>
          <p:cNvSpPr>
            <a:spLocks noGrp="1"/>
          </p:cNvSpPr>
          <p:nvPr>
            <p:ph type="pic" sz="quarter" idx="55"/>
          </p:nvPr>
        </p:nvSpPr>
        <p:spPr>
          <a:xfrm>
            <a:off x="967154" y="673939"/>
            <a:ext cx="6592520" cy="26873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5" name="TextBox 4">
            <a:extLst>
              <a:ext uri="{FF2B5EF4-FFF2-40B4-BE49-F238E27FC236}">
                <a16:creationId xmlns:a16="http://schemas.microsoft.com/office/drawing/2014/main" id="{98CBF5BF-1B75-31E6-EBCB-93B45942D0FA}"/>
              </a:ext>
            </a:extLst>
          </p:cNvPr>
          <p:cNvSpPr txBox="1"/>
          <p:nvPr userDrawn="1"/>
        </p:nvSpPr>
        <p:spPr>
          <a:xfrm>
            <a:off x="3741732" y="8340927"/>
            <a:ext cx="3158421" cy="40011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500" b="0" i="0" u="none" strike="noStrike" dirty="0">
                <a:solidFill>
                  <a:srgbClr val="0B3A5B"/>
                </a:solidFill>
                <a:effectLst/>
                <a:latin typeface="Calibri" panose="020F0502020204030204" pitchFamily="34" charset="0"/>
                <a:cs typeface="Calibri" panose="020F0502020204030204" pitchFamily="34" charset="0"/>
              </a:rPr>
              <a:t>Von der </a:t>
            </a:r>
            <a:r>
              <a:rPr lang="en-US" sz="500" b="0" i="0" u="none" strike="noStrike" dirty="0" err="1">
                <a:solidFill>
                  <a:srgbClr val="0B3A5B"/>
                </a:solidFill>
                <a:effectLst/>
                <a:latin typeface="Calibri" panose="020F0502020204030204" pitchFamily="34" charset="0"/>
                <a:cs typeface="Calibri" panose="020F0502020204030204" pitchFamily="34" charset="0"/>
              </a:rPr>
              <a:t>Europäischen</a:t>
            </a:r>
            <a:r>
              <a:rPr lang="en-US" sz="500" b="0" i="0" u="none" strike="noStrike" dirty="0">
                <a:solidFill>
                  <a:srgbClr val="0B3A5B"/>
                </a:solidFill>
                <a:effectLst/>
                <a:latin typeface="Calibri" panose="020F0502020204030204" pitchFamily="34" charset="0"/>
                <a:cs typeface="Calibri" panose="020F0502020204030204" pitchFamily="34" charset="0"/>
              </a:rPr>
              <a:t> Union </a:t>
            </a:r>
            <a:r>
              <a:rPr lang="en-US" sz="500" b="0" i="0" u="none" strike="noStrike" dirty="0" err="1">
                <a:solidFill>
                  <a:srgbClr val="0B3A5B"/>
                </a:solidFill>
                <a:effectLst/>
                <a:latin typeface="Calibri" panose="020F0502020204030204" pitchFamily="34" charset="0"/>
                <a:cs typeface="Calibri" panose="020F0502020204030204" pitchFamily="34" charset="0"/>
              </a:rPr>
              <a:t>kofinanziert</a:t>
            </a:r>
            <a:r>
              <a:rPr lang="en-US" sz="500" b="0" i="0" u="none" strike="noStrike" dirty="0">
                <a:solidFill>
                  <a:srgbClr val="0B3A5B"/>
                </a:solidFill>
                <a:effectLst/>
                <a:latin typeface="Calibri" panose="020F0502020204030204" pitchFamily="34" charset="0"/>
                <a:cs typeface="Calibri" panose="020F0502020204030204" pitchFamily="34" charset="0"/>
              </a:rPr>
              <a:t>. Die </a:t>
            </a:r>
            <a:r>
              <a:rPr lang="en-US" sz="500" b="0" i="0" u="none" strike="noStrike" dirty="0" err="1">
                <a:solidFill>
                  <a:srgbClr val="0B3A5B"/>
                </a:solidFill>
                <a:effectLst/>
                <a:latin typeface="Calibri" panose="020F0502020204030204" pitchFamily="34" charset="0"/>
                <a:cs typeface="Calibri" panose="020F0502020204030204" pitchFamily="34" charset="0"/>
              </a:rPr>
              <a:t>geäußerten</a:t>
            </a:r>
            <a:r>
              <a:rPr lang="en-US" sz="500" b="0" i="0" u="none" strike="noStrike" dirty="0">
                <a:solidFill>
                  <a:srgbClr val="0B3A5B"/>
                </a:solidFill>
                <a:effectLst/>
                <a:latin typeface="Calibri" panose="020F0502020204030204" pitchFamily="34" charset="0"/>
                <a:cs typeface="Calibri" panose="020F0502020204030204" pitchFamily="34" charset="0"/>
              </a:rPr>
              <a:t> </a:t>
            </a:r>
            <a:r>
              <a:rPr lang="en-US" sz="500" b="0" i="0" u="none" strike="noStrike" dirty="0" err="1">
                <a:solidFill>
                  <a:srgbClr val="0B3A5B"/>
                </a:solidFill>
                <a:effectLst/>
                <a:latin typeface="Calibri" panose="020F0502020204030204" pitchFamily="34" charset="0"/>
                <a:cs typeface="Calibri" panose="020F0502020204030204" pitchFamily="34" charset="0"/>
              </a:rPr>
              <a:t>Ansichten</a:t>
            </a:r>
            <a:r>
              <a:rPr lang="en-US" sz="500" b="0" i="0" u="none" strike="noStrike" dirty="0">
                <a:solidFill>
                  <a:srgbClr val="0B3A5B"/>
                </a:solidFill>
                <a:effectLst/>
                <a:latin typeface="Calibri" panose="020F0502020204030204" pitchFamily="34" charset="0"/>
                <a:cs typeface="Calibri" panose="020F0502020204030204" pitchFamily="34" charset="0"/>
              </a:rPr>
              <a:t> und </a:t>
            </a:r>
            <a:r>
              <a:rPr lang="en-US" sz="500" b="0" i="0" u="none" strike="noStrike" dirty="0" err="1">
                <a:solidFill>
                  <a:srgbClr val="0B3A5B"/>
                </a:solidFill>
                <a:effectLst/>
                <a:latin typeface="Calibri" panose="020F0502020204030204" pitchFamily="34" charset="0"/>
                <a:cs typeface="Calibri" panose="020F0502020204030204" pitchFamily="34" charset="0"/>
              </a:rPr>
              <a:t>Meinungen</a:t>
            </a:r>
            <a:r>
              <a:rPr lang="en-US" sz="500" b="0" i="0" u="none" strike="noStrike" dirty="0">
                <a:solidFill>
                  <a:srgbClr val="0B3A5B"/>
                </a:solidFill>
                <a:effectLst/>
                <a:latin typeface="Calibri" panose="020F0502020204030204" pitchFamily="34" charset="0"/>
                <a:cs typeface="Calibri" panose="020F0502020204030204" pitchFamily="34" charset="0"/>
              </a:rPr>
              <a:t> </a:t>
            </a:r>
            <a:r>
              <a:rPr lang="en-US" sz="500" b="0" i="0" u="none" strike="noStrike" dirty="0" err="1">
                <a:solidFill>
                  <a:srgbClr val="0B3A5B"/>
                </a:solidFill>
                <a:effectLst/>
                <a:latin typeface="Calibri" panose="020F0502020204030204" pitchFamily="34" charset="0"/>
                <a:cs typeface="Calibri" panose="020F0502020204030204" pitchFamily="34" charset="0"/>
              </a:rPr>
              <a:t>entsprechen</a:t>
            </a:r>
            <a:r>
              <a:rPr lang="en-US" sz="500" b="0" i="0" u="none" strike="noStrike" dirty="0">
                <a:solidFill>
                  <a:srgbClr val="0B3A5B"/>
                </a:solidFill>
                <a:effectLst/>
                <a:latin typeface="Calibri" panose="020F0502020204030204" pitchFamily="34" charset="0"/>
                <a:cs typeface="Calibri" panose="020F0502020204030204" pitchFamily="34" charset="0"/>
              </a:rPr>
              <a:t> </a:t>
            </a:r>
            <a:r>
              <a:rPr lang="en-US" sz="500" b="0" i="0" u="none" strike="noStrike" dirty="0" err="1">
                <a:solidFill>
                  <a:srgbClr val="0B3A5B"/>
                </a:solidFill>
                <a:effectLst/>
                <a:latin typeface="Calibri" panose="020F0502020204030204" pitchFamily="34" charset="0"/>
                <a:cs typeface="Calibri" panose="020F0502020204030204" pitchFamily="34" charset="0"/>
              </a:rPr>
              <a:t>jedoch</a:t>
            </a:r>
            <a:r>
              <a:rPr lang="en-US" sz="500" b="0" i="0" u="none" strike="noStrike" dirty="0">
                <a:solidFill>
                  <a:srgbClr val="0B3A5B"/>
                </a:solidFill>
                <a:effectLst/>
                <a:latin typeface="Calibri" panose="020F0502020204030204" pitchFamily="34" charset="0"/>
                <a:cs typeface="Calibri" panose="020F0502020204030204" pitchFamily="34" charset="0"/>
              </a:rPr>
              <a:t> </a:t>
            </a:r>
            <a:r>
              <a:rPr lang="en-US" sz="500" b="0" i="0" u="none" strike="noStrike" dirty="0" err="1">
                <a:solidFill>
                  <a:srgbClr val="0B3A5B"/>
                </a:solidFill>
                <a:effectLst/>
                <a:latin typeface="Calibri" panose="020F0502020204030204" pitchFamily="34" charset="0"/>
                <a:cs typeface="Calibri" panose="020F0502020204030204" pitchFamily="34" charset="0"/>
              </a:rPr>
              <a:t>ausschließlich</a:t>
            </a:r>
            <a:r>
              <a:rPr lang="en-US" sz="500" b="0" i="0" u="none" strike="noStrike" dirty="0">
                <a:solidFill>
                  <a:srgbClr val="0B3A5B"/>
                </a:solidFill>
                <a:effectLst/>
                <a:latin typeface="Calibri" panose="020F0502020204030204" pitchFamily="34" charset="0"/>
                <a:cs typeface="Calibri" panose="020F0502020204030204" pitchFamily="34" charset="0"/>
              </a:rPr>
              <a:t> </a:t>
            </a:r>
            <a:r>
              <a:rPr lang="en-US" sz="500" b="0" i="0" u="none" strike="noStrike" dirty="0" err="1">
                <a:solidFill>
                  <a:srgbClr val="0B3A5B"/>
                </a:solidFill>
                <a:effectLst/>
                <a:latin typeface="Calibri" panose="020F0502020204030204" pitchFamily="34" charset="0"/>
                <a:cs typeface="Calibri" panose="020F0502020204030204" pitchFamily="34" charset="0"/>
              </a:rPr>
              <a:t>denen</a:t>
            </a:r>
            <a:r>
              <a:rPr lang="en-US" sz="500" b="0" i="0" u="none" strike="noStrike" dirty="0">
                <a:solidFill>
                  <a:srgbClr val="0B3A5B"/>
                </a:solidFill>
                <a:effectLst/>
                <a:latin typeface="Calibri" panose="020F0502020204030204" pitchFamily="34" charset="0"/>
                <a:cs typeface="Calibri" panose="020F0502020204030204" pitchFamily="34" charset="0"/>
              </a:rPr>
              <a:t> des </a:t>
            </a:r>
            <a:r>
              <a:rPr lang="en-US" sz="500" b="0" i="0" u="none" strike="noStrike" dirty="0" err="1">
                <a:solidFill>
                  <a:srgbClr val="0B3A5B"/>
                </a:solidFill>
                <a:effectLst/>
                <a:latin typeface="Calibri" panose="020F0502020204030204" pitchFamily="34" charset="0"/>
                <a:cs typeface="Calibri" panose="020F0502020204030204" pitchFamily="34" charset="0"/>
              </a:rPr>
              <a:t>Autors</a:t>
            </a:r>
            <a:r>
              <a:rPr lang="en-US" sz="500" b="0" i="0" u="none" strike="noStrike" dirty="0">
                <a:solidFill>
                  <a:srgbClr val="0B3A5B"/>
                </a:solidFill>
                <a:effectLst/>
                <a:latin typeface="Calibri" panose="020F0502020204030204" pitchFamily="34" charset="0"/>
                <a:cs typeface="Calibri" panose="020F0502020204030204" pitchFamily="34" charset="0"/>
              </a:rPr>
              <a:t> </a:t>
            </a:r>
            <a:r>
              <a:rPr lang="en-US" sz="500" b="0" i="0" u="none" strike="noStrike" dirty="0" err="1">
                <a:solidFill>
                  <a:srgbClr val="0B3A5B"/>
                </a:solidFill>
                <a:effectLst/>
                <a:latin typeface="Calibri" panose="020F0502020204030204" pitchFamily="34" charset="0"/>
                <a:cs typeface="Calibri" panose="020F0502020204030204" pitchFamily="34" charset="0"/>
              </a:rPr>
              <a:t>bzw</a:t>
            </a:r>
            <a:r>
              <a:rPr lang="en-US" sz="500" b="0" i="0" u="none" strike="noStrike" dirty="0">
                <a:solidFill>
                  <a:srgbClr val="0B3A5B"/>
                </a:solidFill>
                <a:effectLst/>
                <a:latin typeface="Calibri" panose="020F0502020204030204" pitchFamily="34" charset="0"/>
                <a:cs typeface="Calibri" panose="020F0502020204030204" pitchFamily="34" charset="0"/>
              </a:rPr>
              <a:t>. der </a:t>
            </a:r>
            <a:r>
              <a:rPr lang="en-US" sz="500" b="0" i="0" u="none" strike="noStrike" dirty="0" err="1">
                <a:solidFill>
                  <a:srgbClr val="0B3A5B"/>
                </a:solidFill>
                <a:effectLst/>
                <a:latin typeface="Calibri" panose="020F0502020204030204" pitchFamily="34" charset="0"/>
                <a:cs typeface="Calibri" panose="020F0502020204030204" pitchFamily="34" charset="0"/>
              </a:rPr>
              <a:t>Autoren</a:t>
            </a:r>
            <a:r>
              <a:rPr lang="en-US" sz="500" b="0" i="0" u="none" strike="noStrike" dirty="0">
                <a:solidFill>
                  <a:srgbClr val="0B3A5B"/>
                </a:solidFill>
                <a:effectLst/>
                <a:latin typeface="Calibri" panose="020F0502020204030204" pitchFamily="34" charset="0"/>
                <a:cs typeface="Calibri" panose="020F0502020204030204" pitchFamily="34" charset="0"/>
              </a:rPr>
              <a:t> und </a:t>
            </a:r>
            <a:r>
              <a:rPr lang="en-US" sz="500" b="0" i="0" u="none" strike="noStrike" dirty="0" err="1">
                <a:solidFill>
                  <a:srgbClr val="0B3A5B"/>
                </a:solidFill>
                <a:effectLst/>
                <a:latin typeface="Calibri" panose="020F0502020204030204" pitchFamily="34" charset="0"/>
                <a:cs typeface="Calibri" panose="020F0502020204030204" pitchFamily="34" charset="0"/>
              </a:rPr>
              <a:t>spiegeln</a:t>
            </a:r>
            <a:r>
              <a:rPr lang="en-US" sz="500" b="0" i="0" u="none" strike="noStrike" dirty="0">
                <a:solidFill>
                  <a:srgbClr val="0B3A5B"/>
                </a:solidFill>
                <a:effectLst/>
                <a:latin typeface="Calibri" panose="020F0502020204030204" pitchFamily="34" charset="0"/>
                <a:cs typeface="Calibri" panose="020F0502020204030204" pitchFamily="34" charset="0"/>
              </a:rPr>
              <a:t> </a:t>
            </a:r>
            <a:r>
              <a:rPr lang="en-US" sz="500" b="0" i="0" u="none" strike="noStrike" dirty="0" err="1">
                <a:solidFill>
                  <a:srgbClr val="0B3A5B"/>
                </a:solidFill>
                <a:effectLst/>
                <a:latin typeface="Calibri" panose="020F0502020204030204" pitchFamily="34" charset="0"/>
                <a:cs typeface="Calibri" panose="020F0502020204030204" pitchFamily="34" charset="0"/>
              </a:rPr>
              <a:t>nicht</a:t>
            </a:r>
            <a:r>
              <a:rPr lang="en-US" sz="500" b="0" i="0" u="none" strike="noStrike" dirty="0">
                <a:solidFill>
                  <a:srgbClr val="0B3A5B"/>
                </a:solidFill>
                <a:effectLst/>
                <a:latin typeface="Calibri" panose="020F0502020204030204" pitchFamily="34" charset="0"/>
                <a:cs typeface="Calibri" panose="020F0502020204030204" pitchFamily="34" charset="0"/>
              </a:rPr>
              <a:t> </a:t>
            </a:r>
            <a:r>
              <a:rPr lang="en-US" sz="500" b="0" i="0" u="none" strike="noStrike" dirty="0" err="1">
                <a:solidFill>
                  <a:srgbClr val="0B3A5B"/>
                </a:solidFill>
                <a:effectLst/>
                <a:latin typeface="Calibri" panose="020F0502020204030204" pitchFamily="34" charset="0"/>
                <a:cs typeface="Calibri" panose="020F0502020204030204" pitchFamily="34" charset="0"/>
              </a:rPr>
              <a:t>zwingend</a:t>
            </a:r>
            <a:r>
              <a:rPr lang="en-US" sz="500" b="0" i="0" u="none" strike="noStrike" dirty="0">
                <a:solidFill>
                  <a:srgbClr val="0B3A5B"/>
                </a:solidFill>
                <a:effectLst/>
                <a:latin typeface="Calibri" panose="020F0502020204030204" pitchFamily="34" charset="0"/>
                <a:cs typeface="Calibri" panose="020F0502020204030204" pitchFamily="34" charset="0"/>
              </a:rPr>
              <a:t> die der </a:t>
            </a:r>
            <a:r>
              <a:rPr lang="en-US" sz="500" b="0" i="0" u="none" strike="noStrike" dirty="0" err="1">
                <a:solidFill>
                  <a:srgbClr val="0B3A5B"/>
                </a:solidFill>
                <a:effectLst/>
                <a:latin typeface="Calibri" panose="020F0502020204030204" pitchFamily="34" charset="0"/>
                <a:cs typeface="Calibri" panose="020F0502020204030204" pitchFamily="34" charset="0"/>
              </a:rPr>
              <a:t>Europäischen</a:t>
            </a:r>
            <a:r>
              <a:rPr lang="en-US" sz="500" b="0" i="0" u="none" strike="noStrike" dirty="0">
                <a:solidFill>
                  <a:srgbClr val="0B3A5B"/>
                </a:solidFill>
                <a:effectLst/>
                <a:latin typeface="Calibri" panose="020F0502020204030204" pitchFamily="34" charset="0"/>
                <a:cs typeface="Calibri" panose="020F0502020204030204" pitchFamily="34" charset="0"/>
              </a:rPr>
              <a:t> Union </a:t>
            </a:r>
            <a:r>
              <a:rPr lang="en-US" sz="500" b="0" i="0" u="none" strike="noStrike" dirty="0" err="1">
                <a:solidFill>
                  <a:srgbClr val="0B3A5B"/>
                </a:solidFill>
                <a:effectLst/>
                <a:latin typeface="Calibri" panose="020F0502020204030204" pitchFamily="34" charset="0"/>
                <a:cs typeface="Calibri" panose="020F0502020204030204" pitchFamily="34" charset="0"/>
              </a:rPr>
              <a:t>oder</a:t>
            </a:r>
            <a:r>
              <a:rPr lang="en-US" sz="500" b="0" i="0" u="none" strike="noStrike" dirty="0">
                <a:solidFill>
                  <a:srgbClr val="0B3A5B"/>
                </a:solidFill>
                <a:effectLst/>
                <a:latin typeface="Calibri" panose="020F0502020204030204" pitchFamily="34" charset="0"/>
                <a:cs typeface="Calibri" panose="020F0502020204030204" pitchFamily="34" charset="0"/>
              </a:rPr>
              <a:t> der Stiftung für die </a:t>
            </a:r>
            <a:r>
              <a:rPr lang="en-US" sz="500" b="0" i="0" u="none" strike="noStrike" dirty="0" err="1">
                <a:solidFill>
                  <a:srgbClr val="0B3A5B"/>
                </a:solidFill>
                <a:effectLst/>
                <a:latin typeface="Calibri" panose="020F0502020204030204" pitchFamily="34" charset="0"/>
                <a:cs typeface="Calibri" panose="020F0502020204030204" pitchFamily="34" charset="0"/>
              </a:rPr>
              <a:t>Entwicklung</a:t>
            </a:r>
            <a:r>
              <a:rPr lang="en-US" sz="500" b="0" i="0" u="none" strike="noStrike" dirty="0">
                <a:solidFill>
                  <a:srgbClr val="0B3A5B"/>
                </a:solidFill>
                <a:effectLst/>
                <a:latin typeface="Calibri" panose="020F0502020204030204" pitchFamily="34" charset="0"/>
                <a:cs typeface="Calibri" panose="020F0502020204030204" pitchFamily="34" charset="0"/>
              </a:rPr>
              <a:t> des </a:t>
            </a:r>
            <a:r>
              <a:rPr lang="en-US" sz="500" b="0" i="0" u="none" strike="noStrike" dirty="0" err="1">
                <a:solidFill>
                  <a:srgbClr val="0B3A5B"/>
                </a:solidFill>
                <a:effectLst/>
                <a:latin typeface="Calibri" panose="020F0502020204030204" pitchFamily="34" charset="0"/>
                <a:cs typeface="Calibri" panose="020F0502020204030204" pitchFamily="34" charset="0"/>
              </a:rPr>
              <a:t>Bildungswesens</a:t>
            </a:r>
            <a:r>
              <a:rPr lang="en-US" sz="500" b="0" i="0" u="none" strike="noStrike" dirty="0">
                <a:solidFill>
                  <a:srgbClr val="0B3A5B"/>
                </a:solidFill>
                <a:effectLst/>
                <a:latin typeface="Calibri" panose="020F0502020204030204" pitchFamily="34" charset="0"/>
                <a:cs typeface="Calibri" panose="020F0502020204030204" pitchFamily="34" charset="0"/>
              </a:rPr>
              <a:t> wider. Weder die </a:t>
            </a:r>
            <a:r>
              <a:rPr lang="en-US" sz="500" b="0" i="0" u="none" strike="noStrike" dirty="0" err="1">
                <a:solidFill>
                  <a:srgbClr val="0B3A5B"/>
                </a:solidFill>
                <a:effectLst/>
                <a:latin typeface="Calibri" panose="020F0502020204030204" pitchFamily="34" charset="0"/>
                <a:cs typeface="Calibri" panose="020F0502020204030204" pitchFamily="34" charset="0"/>
              </a:rPr>
              <a:t>Europäische</a:t>
            </a:r>
            <a:r>
              <a:rPr lang="en-US" sz="500" b="0" i="0" u="none" strike="noStrike" dirty="0">
                <a:solidFill>
                  <a:srgbClr val="0B3A5B"/>
                </a:solidFill>
                <a:effectLst/>
                <a:latin typeface="Calibri" panose="020F0502020204030204" pitchFamily="34" charset="0"/>
                <a:cs typeface="Calibri" panose="020F0502020204030204" pitchFamily="34" charset="0"/>
              </a:rPr>
              <a:t> Union </a:t>
            </a:r>
            <a:r>
              <a:rPr lang="en-US" sz="500" b="0" i="0" u="none" strike="noStrike" dirty="0" err="1">
                <a:solidFill>
                  <a:srgbClr val="0B3A5B"/>
                </a:solidFill>
                <a:effectLst/>
                <a:latin typeface="Calibri" panose="020F0502020204030204" pitchFamily="34" charset="0"/>
                <a:cs typeface="Calibri" panose="020F0502020204030204" pitchFamily="34" charset="0"/>
              </a:rPr>
              <a:t>noch</a:t>
            </a:r>
            <a:r>
              <a:rPr lang="en-US" sz="500" b="0" i="0" u="none" strike="noStrike" dirty="0">
                <a:solidFill>
                  <a:srgbClr val="0B3A5B"/>
                </a:solidFill>
                <a:effectLst/>
                <a:latin typeface="Calibri" panose="020F0502020204030204" pitchFamily="34" charset="0"/>
                <a:cs typeface="Calibri" panose="020F0502020204030204" pitchFamily="34" charset="0"/>
              </a:rPr>
              <a:t> die </a:t>
            </a:r>
            <a:r>
              <a:rPr lang="en-US" sz="500" b="0" i="0" u="none" strike="noStrike" dirty="0" err="1">
                <a:solidFill>
                  <a:srgbClr val="0B3A5B"/>
                </a:solidFill>
                <a:effectLst/>
                <a:latin typeface="Calibri" panose="020F0502020204030204" pitchFamily="34" charset="0"/>
                <a:cs typeface="Calibri" panose="020F0502020204030204" pitchFamily="34" charset="0"/>
              </a:rPr>
              <a:t>Einrichtung</a:t>
            </a:r>
            <a:r>
              <a:rPr lang="en-US" sz="500" b="0" i="0" u="none" strike="noStrike" dirty="0">
                <a:solidFill>
                  <a:srgbClr val="0B3A5B"/>
                </a:solidFill>
                <a:effectLst/>
                <a:latin typeface="Calibri" panose="020F0502020204030204" pitchFamily="34" charset="0"/>
                <a:cs typeface="Calibri" panose="020F0502020204030204" pitchFamily="34" charset="0"/>
              </a:rPr>
              <a:t>, die den </a:t>
            </a:r>
            <a:r>
              <a:rPr lang="en-US" sz="500" b="0" i="0" u="none" strike="noStrike" dirty="0" err="1">
                <a:solidFill>
                  <a:srgbClr val="0B3A5B"/>
                </a:solidFill>
                <a:effectLst/>
                <a:latin typeface="Calibri" panose="020F0502020204030204" pitchFamily="34" charset="0"/>
                <a:cs typeface="Calibri" panose="020F0502020204030204" pitchFamily="34" charset="0"/>
              </a:rPr>
              <a:t>Zuschuss</a:t>
            </a:r>
            <a:r>
              <a:rPr lang="en-US" sz="500" b="0" i="0" u="none" strike="noStrike" dirty="0">
                <a:solidFill>
                  <a:srgbClr val="0B3A5B"/>
                </a:solidFill>
                <a:effectLst/>
                <a:latin typeface="Calibri" panose="020F0502020204030204" pitchFamily="34" charset="0"/>
                <a:cs typeface="Calibri" panose="020F0502020204030204" pitchFamily="34" charset="0"/>
              </a:rPr>
              <a:t> </a:t>
            </a:r>
            <a:r>
              <a:rPr lang="en-US" sz="500" b="0" i="0" u="none" strike="noStrike" dirty="0" err="1">
                <a:solidFill>
                  <a:srgbClr val="0B3A5B"/>
                </a:solidFill>
                <a:effectLst/>
                <a:latin typeface="Calibri" panose="020F0502020204030204" pitchFamily="34" charset="0"/>
                <a:cs typeface="Calibri" panose="020F0502020204030204" pitchFamily="34" charset="0"/>
              </a:rPr>
              <a:t>gewährt</a:t>
            </a:r>
            <a:r>
              <a:rPr lang="en-US" sz="500" b="0" i="0" u="none" strike="noStrike" dirty="0">
                <a:solidFill>
                  <a:srgbClr val="0B3A5B"/>
                </a:solidFill>
                <a:effectLst/>
                <a:latin typeface="Calibri" panose="020F0502020204030204" pitchFamily="34" charset="0"/>
                <a:cs typeface="Calibri" panose="020F0502020204030204" pitchFamily="34" charset="0"/>
              </a:rPr>
              <a:t>, </a:t>
            </a:r>
            <a:r>
              <a:rPr lang="en-US" sz="500" b="0" i="0" u="none" strike="noStrike" dirty="0" err="1">
                <a:solidFill>
                  <a:srgbClr val="0B3A5B"/>
                </a:solidFill>
                <a:effectLst/>
                <a:latin typeface="Calibri" panose="020F0502020204030204" pitchFamily="34" charset="0"/>
                <a:cs typeface="Calibri" panose="020F0502020204030204" pitchFamily="34" charset="0"/>
              </a:rPr>
              <a:t>können</a:t>
            </a:r>
            <a:r>
              <a:rPr lang="en-US" sz="500" b="0" i="0" u="none" strike="noStrike" dirty="0">
                <a:solidFill>
                  <a:srgbClr val="0B3A5B"/>
                </a:solidFill>
                <a:effectLst/>
                <a:latin typeface="Calibri" panose="020F0502020204030204" pitchFamily="34" charset="0"/>
                <a:cs typeface="Calibri" panose="020F0502020204030204" pitchFamily="34" charset="0"/>
              </a:rPr>
              <a:t> </a:t>
            </a:r>
            <a:r>
              <a:rPr lang="en-US" sz="500" b="0" i="0" u="none" strike="noStrike" dirty="0" err="1">
                <a:solidFill>
                  <a:srgbClr val="0B3A5B"/>
                </a:solidFill>
                <a:effectLst/>
                <a:latin typeface="Calibri" panose="020F0502020204030204" pitchFamily="34" charset="0"/>
                <a:cs typeface="Calibri" panose="020F0502020204030204" pitchFamily="34" charset="0"/>
              </a:rPr>
              <a:t>dafür</a:t>
            </a:r>
            <a:r>
              <a:rPr lang="en-US" sz="500" b="0" i="0" u="none" strike="noStrike" dirty="0">
                <a:solidFill>
                  <a:srgbClr val="0B3A5B"/>
                </a:solidFill>
                <a:effectLst/>
                <a:latin typeface="Calibri" panose="020F0502020204030204" pitchFamily="34" charset="0"/>
                <a:cs typeface="Calibri" panose="020F0502020204030204" pitchFamily="34" charset="0"/>
              </a:rPr>
              <a:t> </a:t>
            </a:r>
            <a:r>
              <a:rPr lang="en-US" sz="500" b="0" i="0" u="none" strike="noStrike" dirty="0" err="1">
                <a:solidFill>
                  <a:srgbClr val="0B3A5B"/>
                </a:solidFill>
                <a:effectLst/>
                <a:latin typeface="Calibri" panose="020F0502020204030204" pitchFamily="34" charset="0"/>
                <a:cs typeface="Calibri" panose="020F0502020204030204" pitchFamily="34" charset="0"/>
              </a:rPr>
              <a:t>verantwortlich</a:t>
            </a:r>
            <a:r>
              <a:rPr lang="en-US" sz="500" b="0" i="0" u="none" strike="noStrike" dirty="0">
                <a:solidFill>
                  <a:srgbClr val="0B3A5B"/>
                </a:solidFill>
                <a:effectLst/>
                <a:latin typeface="Calibri" panose="020F0502020204030204" pitchFamily="34" charset="0"/>
                <a:cs typeface="Calibri" panose="020F0502020204030204" pitchFamily="34" charset="0"/>
              </a:rPr>
              <a:t> </a:t>
            </a:r>
            <a:r>
              <a:rPr lang="en-US" sz="500" b="0" i="0" u="none" strike="noStrike" dirty="0" err="1">
                <a:solidFill>
                  <a:srgbClr val="0B3A5B"/>
                </a:solidFill>
                <a:effectLst/>
                <a:latin typeface="Calibri" panose="020F0502020204030204" pitchFamily="34" charset="0"/>
                <a:cs typeface="Calibri" panose="020F0502020204030204" pitchFamily="34" charset="0"/>
              </a:rPr>
              <a:t>gemacht</a:t>
            </a:r>
            <a:r>
              <a:rPr lang="en-US" sz="500" b="0" i="0" u="none" strike="noStrike" dirty="0">
                <a:solidFill>
                  <a:srgbClr val="0B3A5B"/>
                </a:solidFill>
                <a:effectLst/>
                <a:latin typeface="Calibri" panose="020F0502020204030204" pitchFamily="34" charset="0"/>
                <a:cs typeface="Calibri" panose="020F0502020204030204" pitchFamily="34" charset="0"/>
              </a:rPr>
              <a:t> </a:t>
            </a:r>
            <a:r>
              <a:rPr lang="en-US" sz="500" b="0" i="0" u="none" strike="noStrike" dirty="0" err="1">
                <a:solidFill>
                  <a:srgbClr val="0B3A5B"/>
                </a:solidFill>
                <a:effectLst/>
                <a:latin typeface="Calibri" panose="020F0502020204030204" pitchFamily="34" charset="0"/>
                <a:cs typeface="Calibri" panose="020F0502020204030204" pitchFamily="34" charset="0"/>
              </a:rPr>
              <a:t>werden</a:t>
            </a:r>
            <a:r>
              <a:rPr lang="en-IE" sz="500" b="0" i="0" u="none" strike="noStrike" dirty="0">
                <a:solidFill>
                  <a:srgbClr val="0B3A5B"/>
                </a:solidFill>
                <a:effectLst/>
                <a:latin typeface="Calibri" panose="020F0502020204030204" pitchFamily="34" charset="0"/>
                <a:cs typeface="Calibri" panose="020F0502020204030204" pitchFamily="34" charset="0"/>
              </a:rPr>
              <a:t>.</a:t>
            </a:r>
            <a:endParaRPr lang="en-US" sz="500" i="0" dirty="0">
              <a:solidFill>
                <a:srgbClr val="0B3A5B"/>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9FCF8483-4504-BD30-5D32-A508573856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118189" y="8350231"/>
            <a:ext cx="1529269" cy="332012"/>
          </a:xfrm>
          <a:prstGeom prst="rect">
            <a:avLst/>
          </a:prstGeom>
        </p:spPr>
      </p:pic>
    </p:spTree>
    <p:extLst>
      <p:ext uri="{BB962C8B-B14F-4D97-AF65-F5344CB8AC3E}">
        <p14:creationId xmlns:p14="http://schemas.microsoft.com/office/powerpoint/2010/main" val="530738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4B89B888-9D5F-5636-924B-426B38D2D12A}"/>
              </a:ext>
            </a:extLst>
          </p:cNvPr>
          <p:cNvSpPr/>
          <p:nvPr userDrawn="1"/>
        </p:nvSpPr>
        <p:spPr>
          <a:xfrm>
            <a:off x="2493818" y="1079845"/>
            <a:ext cx="5069577" cy="5111949"/>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0B1430"/>
          </a:solidFill>
          <a:ln w="30808" cap="flat">
            <a:noFill/>
            <a:prstDash val="solid"/>
            <a:miter/>
          </a:ln>
        </p:spPr>
        <p:txBody>
          <a:bodyPr rtlCol="0" anchor="ctr"/>
          <a:lstStyle/>
          <a:p>
            <a:endParaRPr lang="en-US"/>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2923309" y="1351673"/>
            <a:ext cx="4819651" cy="3109490"/>
          </a:xfrm>
          <a:prstGeom prst="rect">
            <a:avLst/>
          </a:prstGeom>
          <a:effectLst>
            <a:glow rad="127000">
              <a:srgbClr val="414141"/>
            </a:glow>
          </a:effectLst>
        </p:spPr>
        <p:txBody>
          <a:bodyPr>
            <a:noAutofit/>
          </a:bodyPr>
          <a:lstStyle>
            <a:lvl1pPr marL="0" indent="0" algn="l">
              <a:buNone/>
              <a:defRPr sz="13000" b="1">
                <a:solidFill>
                  <a:schemeClr val="bg1"/>
                </a:solidFill>
                <a:latin typeface="Calibri" panose="020F0502020204030204" pitchFamily="34" charset="0"/>
                <a:cs typeface="Calibri" panose="020F0502020204030204" pitchFamily="34" charset="0"/>
              </a:defRPr>
            </a:lvl1pPr>
          </a:lstStyle>
          <a:p>
            <a:pPr lvl="0"/>
            <a:r>
              <a:rPr lang="en-GB"/>
              <a:t>01</a:t>
            </a:r>
            <a:endParaRPr lang="en-US"/>
          </a:p>
        </p:txBody>
      </p:sp>
      <p:sp>
        <p:nvSpPr>
          <p:cNvPr id="9" name="Slide Number Placeholder 5">
            <a:extLst>
              <a:ext uri="{FF2B5EF4-FFF2-40B4-BE49-F238E27FC236}">
                <a16:creationId xmlns:a16="http://schemas.microsoft.com/office/drawing/2014/main" id="{30EFB463-2CCC-6D67-A87C-FCB7F8EFFBBD}"/>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
        <p:nvSpPr>
          <p:cNvPr id="4" name="Picture Placeholder 3">
            <a:extLst>
              <a:ext uri="{FF2B5EF4-FFF2-40B4-BE49-F238E27FC236}">
                <a16:creationId xmlns:a16="http://schemas.microsoft.com/office/drawing/2014/main" id="{D2AF183F-B686-C5F1-987B-E4073BCA6A3F}"/>
              </a:ext>
            </a:extLst>
          </p:cNvPr>
          <p:cNvSpPr>
            <a:spLocks noGrp="1"/>
          </p:cNvSpPr>
          <p:nvPr>
            <p:ph type="pic" sz="quarter" idx="10"/>
          </p:nvPr>
        </p:nvSpPr>
        <p:spPr>
          <a:xfrm>
            <a:off x="0" y="4461163"/>
            <a:ext cx="5514109" cy="4369327"/>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381245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30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01">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7128AB8-7094-90AC-4A40-4C2808F8F32A}"/>
              </a:ext>
            </a:extLst>
          </p:cNvPr>
          <p:cNvSpPr/>
          <p:nvPr userDrawn="1"/>
        </p:nvSpPr>
        <p:spPr>
          <a:xfrm rot="5400000">
            <a:off x="-6353625" y="4227026"/>
            <a:ext cx="10670783" cy="208027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solidFill>
                <a:srgbClr val="05203D"/>
              </a:solidFill>
              <a:latin typeface="Calibri" panose="020F0502020204030204" pitchFamily="34" charset="0"/>
              <a:cs typeface="Calibri" panose="020F0502020204030204" pitchFamily="34" charset="0"/>
            </a:endParaRPr>
          </a:p>
        </p:txBody>
      </p:sp>
      <p:sp>
        <p:nvSpPr>
          <p:cNvPr id="29" name="Text Placeholder 32">
            <a:extLst>
              <a:ext uri="{FF2B5EF4-FFF2-40B4-BE49-F238E27FC236}">
                <a16:creationId xmlns:a16="http://schemas.microsoft.com/office/drawing/2014/main" id="{B670A47E-CE10-702B-C027-51698412A13E}"/>
              </a:ext>
            </a:extLst>
          </p:cNvPr>
          <p:cNvSpPr>
            <a:spLocks noGrp="1"/>
          </p:cNvSpPr>
          <p:nvPr>
            <p:ph type="body" sz="quarter" idx="64" hasCustomPrompt="1"/>
          </p:nvPr>
        </p:nvSpPr>
        <p:spPr>
          <a:xfrm>
            <a:off x="697281" y="1599143"/>
            <a:ext cx="5682254" cy="8415713"/>
          </a:xfrm>
          <a:prstGeom prst="rect">
            <a:avLst/>
          </a:prstGeom>
          <a:noFill/>
        </p:spPr>
        <p:txBody>
          <a:bodyPr numCol="2" spcCol="288000" anchor="t">
            <a:noAutofit/>
          </a:bodyPr>
          <a:lstStyle>
            <a:lvl1pPr marL="0" indent="0" algn="l">
              <a:lnSpc>
                <a:spcPct val="100000"/>
              </a:lnSpc>
              <a:spcBef>
                <a:spcPts val="0"/>
              </a:spcBef>
              <a:buNone/>
              <a:defRPr sz="1100" b="0" i="0">
                <a:solidFill>
                  <a:srgbClr val="0B3A5B"/>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2" name="Freeform 1">
            <a:extLst>
              <a:ext uri="{FF2B5EF4-FFF2-40B4-BE49-F238E27FC236}">
                <a16:creationId xmlns:a16="http://schemas.microsoft.com/office/drawing/2014/main" id="{698F42D1-97D3-812E-BE2E-F27B31CE2C83}"/>
              </a:ext>
            </a:extLst>
          </p:cNvPr>
          <p:cNvSpPr/>
          <p:nvPr userDrawn="1"/>
        </p:nvSpPr>
        <p:spPr>
          <a:xfrm rot="10800000">
            <a:off x="-30783" y="-1"/>
            <a:ext cx="7596693" cy="10691813"/>
          </a:xfrm>
          <a:custGeom>
            <a:avLst/>
            <a:gdLst>
              <a:gd name="connsiteX0" fmla="*/ 7385206 w 7596693"/>
              <a:gd name="connsiteY0" fmla="*/ 10480325 h 10691813"/>
              <a:gd name="connsiteX1" fmla="*/ 7385206 w 7596693"/>
              <a:gd name="connsiteY1" fmla="*/ 211487 h 10691813"/>
              <a:gd name="connsiteX2" fmla="*/ 3786072 w 7596693"/>
              <a:gd name="connsiteY2" fmla="*/ 211487 h 10691813"/>
              <a:gd name="connsiteX3" fmla="*/ 3786071 w 7596693"/>
              <a:gd name="connsiteY3" fmla="*/ 211487 h 10691813"/>
              <a:gd name="connsiteX4" fmla="*/ 211487 w 7596693"/>
              <a:gd name="connsiteY4" fmla="*/ 211487 h 10691813"/>
              <a:gd name="connsiteX5" fmla="*/ 211487 w 7596693"/>
              <a:gd name="connsiteY5" fmla="*/ 10480325 h 10691813"/>
              <a:gd name="connsiteX6" fmla="*/ 3786071 w 7596693"/>
              <a:gd name="connsiteY6" fmla="*/ 10480325 h 10691813"/>
              <a:gd name="connsiteX7" fmla="*/ 3786072 w 7596693"/>
              <a:gd name="connsiteY7" fmla="*/ 10480325 h 10691813"/>
              <a:gd name="connsiteX8" fmla="*/ 211487 w 7596693"/>
              <a:gd name="connsiteY8" fmla="*/ 10691813 h 10691813"/>
              <a:gd name="connsiteX9" fmla="*/ 0 w 7596693"/>
              <a:gd name="connsiteY9" fmla="*/ 10691813 h 10691813"/>
              <a:gd name="connsiteX10" fmla="*/ 0 w 7596693"/>
              <a:gd name="connsiteY10" fmla="*/ 18350 h 10691813"/>
              <a:gd name="connsiteX11" fmla="*/ 85060 w 7596693"/>
              <a:gd name="connsiteY11" fmla="*/ 18350 h 10691813"/>
              <a:gd name="connsiteX12" fmla="*/ 85060 w 7596693"/>
              <a:gd name="connsiteY12" fmla="*/ 0 h 10691813"/>
              <a:gd name="connsiteX13" fmla="*/ 3786071 w 7596693"/>
              <a:gd name="connsiteY13" fmla="*/ 0 h 10691813"/>
              <a:gd name="connsiteX14" fmla="*/ 3786072 w 7596693"/>
              <a:gd name="connsiteY14" fmla="*/ 0 h 10691813"/>
              <a:gd name="connsiteX15" fmla="*/ 7385206 w 7596693"/>
              <a:gd name="connsiteY15" fmla="*/ 0 h 10691813"/>
              <a:gd name="connsiteX16" fmla="*/ 7487083 w 7596693"/>
              <a:gd name="connsiteY16" fmla="*/ 0 h 10691813"/>
              <a:gd name="connsiteX17" fmla="*/ 7596693 w 7596693"/>
              <a:gd name="connsiteY17" fmla="*/ 0 h 10691813"/>
              <a:gd name="connsiteX18" fmla="*/ 7596693 w 7596693"/>
              <a:gd name="connsiteY18" fmla="*/ 10691812 h 10691813"/>
              <a:gd name="connsiteX19" fmla="*/ 7487082 w 7596693"/>
              <a:gd name="connsiteY19" fmla="*/ 10691812 h 10691813"/>
              <a:gd name="connsiteX20" fmla="*/ 7385206 w 7596693"/>
              <a:gd name="connsiteY20" fmla="*/ 10691812 h 10691813"/>
              <a:gd name="connsiteX21" fmla="*/ 3786072 w 7596693"/>
              <a:gd name="connsiteY21" fmla="*/ 10691812 h 10691813"/>
              <a:gd name="connsiteX22" fmla="*/ 3786071 w 7596693"/>
              <a:gd name="connsiteY22" fmla="*/ 10691812 h 10691813"/>
              <a:gd name="connsiteX23" fmla="*/ 211487 w 7596693"/>
              <a:gd name="connsiteY23" fmla="*/ 10691812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96693" h="10691813">
                <a:moveTo>
                  <a:pt x="7385206" y="10480325"/>
                </a:moveTo>
                <a:lnTo>
                  <a:pt x="7385206" y="211487"/>
                </a:lnTo>
                <a:lnTo>
                  <a:pt x="3786072" y="211487"/>
                </a:lnTo>
                <a:lnTo>
                  <a:pt x="3786071" y="211487"/>
                </a:lnTo>
                <a:lnTo>
                  <a:pt x="211487" y="211487"/>
                </a:lnTo>
                <a:lnTo>
                  <a:pt x="211487" y="10480325"/>
                </a:lnTo>
                <a:lnTo>
                  <a:pt x="3786071" y="10480325"/>
                </a:lnTo>
                <a:lnTo>
                  <a:pt x="3786072" y="10480325"/>
                </a:lnTo>
                <a:close/>
                <a:moveTo>
                  <a:pt x="211487" y="10691813"/>
                </a:moveTo>
                <a:lnTo>
                  <a:pt x="0" y="10691813"/>
                </a:lnTo>
                <a:lnTo>
                  <a:pt x="0" y="18350"/>
                </a:lnTo>
                <a:lnTo>
                  <a:pt x="85060" y="18350"/>
                </a:lnTo>
                <a:lnTo>
                  <a:pt x="85060" y="0"/>
                </a:lnTo>
                <a:lnTo>
                  <a:pt x="3786071" y="0"/>
                </a:lnTo>
                <a:lnTo>
                  <a:pt x="3786072" y="0"/>
                </a:lnTo>
                <a:lnTo>
                  <a:pt x="7385206" y="0"/>
                </a:lnTo>
                <a:lnTo>
                  <a:pt x="7487083" y="0"/>
                </a:lnTo>
                <a:lnTo>
                  <a:pt x="7596693" y="0"/>
                </a:lnTo>
                <a:lnTo>
                  <a:pt x="7596693" y="10691812"/>
                </a:lnTo>
                <a:lnTo>
                  <a:pt x="7487082" y="10691812"/>
                </a:lnTo>
                <a:lnTo>
                  <a:pt x="7385206" y="10691812"/>
                </a:lnTo>
                <a:lnTo>
                  <a:pt x="3786072" y="10691812"/>
                </a:lnTo>
                <a:lnTo>
                  <a:pt x="3786071" y="10691812"/>
                </a:lnTo>
                <a:lnTo>
                  <a:pt x="211487" y="10691812"/>
                </a:lnTo>
                <a:close/>
              </a:path>
            </a:pathLst>
          </a:cu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29">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E503E773-055E-3A8F-B7A8-F32583576A20}"/>
              </a:ext>
            </a:extLst>
          </p:cNvPr>
          <p:cNvSpPr/>
          <p:nvPr userDrawn="1"/>
        </p:nvSpPr>
        <p:spPr>
          <a:xfrm>
            <a:off x="7033968" y="89259"/>
            <a:ext cx="369542" cy="10513295"/>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32">
            <a:extLst>
              <a:ext uri="{FF2B5EF4-FFF2-40B4-BE49-F238E27FC236}">
                <a16:creationId xmlns:a16="http://schemas.microsoft.com/office/drawing/2014/main" id="{AF76BD86-5F60-C9DD-DBE6-C425C9182F5A}"/>
              </a:ext>
            </a:extLst>
          </p:cNvPr>
          <p:cNvSpPr>
            <a:spLocks noGrp="1"/>
          </p:cNvSpPr>
          <p:nvPr>
            <p:ph type="body" sz="quarter" idx="61" hasCustomPrompt="1"/>
          </p:nvPr>
        </p:nvSpPr>
        <p:spPr>
          <a:xfrm>
            <a:off x="-9335" y="644872"/>
            <a:ext cx="3483429" cy="586086"/>
          </a:xfrm>
          <a:prstGeom prst="rect">
            <a:avLst/>
          </a:prstGeom>
          <a:gradFill>
            <a:gsLst>
              <a:gs pos="0">
                <a:srgbClr val="8551A1"/>
              </a:gs>
              <a:gs pos="35350">
                <a:srgbClr val="6363AC"/>
              </a:gs>
              <a:gs pos="100000">
                <a:srgbClr val="26C4F4"/>
              </a:gs>
            </a:gsLst>
            <a:lin ang="0" scaled="0"/>
          </a:gradFill>
        </p:spPr>
        <p:txBody>
          <a:bodyPr anchor="ctr">
            <a:noAutofit/>
          </a:bodyPr>
          <a:lstStyle>
            <a:lvl1pPr marL="7318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12" name="Slide Number Placeholder 5">
            <a:extLst>
              <a:ext uri="{FF2B5EF4-FFF2-40B4-BE49-F238E27FC236}">
                <a16:creationId xmlns:a16="http://schemas.microsoft.com/office/drawing/2014/main" id="{93F71317-5FDE-E6A7-37D6-89EF087B3444}"/>
              </a:ext>
            </a:extLst>
          </p:cNvPr>
          <p:cNvSpPr>
            <a:spLocks noGrp="1"/>
          </p:cNvSpPr>
          <p:nvPr>
            <p:ph type="sldNum" sz="quarter" idx="4"/>
          </p:nvPr>
        </p:nvSpPr>
        <p:spPr>
          <a:xfrm>
            <a:off x="6444560" y="10176900"/>
            <a:ext cx="988834" cy="465822"/>
          </a:xfrm>
          <a:prstGeom prst="rect">
            <a:avLst/>
          </a:prstGeom>
        </p:spPr>
        <p:txBody>
          <a:bodyPr vert="horz" lIns="91440" tIns="45720" rIns="91440" bIns="45720" rtlCol="0" anchor="ctr"/>
          <a:lstStyle>
            <a:lvl1pPr algn="r">
              <a:defRPr sz="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a:p>
        </p:txBody>
      </p:sp>
      <p:grpSp>
        <p:nvGrpSpPr>
          <p:cNvPr id="4" name="Group 3">
            <a:extLst>
              <a:ext uri="{FF2B5EF4-FFF2-40B4-BE49-F238E27FC236}">
                <a16:creationId xmlns:a16="http://schemas.microsoft.com/office/drawing/2014/main" id="{323D1BA2-EB65-AAD2-6238-3553914F450A}"/>
              </a:ext>
            </a:extLst>
          </p:cNvPr>
          <p:cNvGrpSpPr/>
          <p:nvPr userDrawn="1"/>
        </p:nvGrpSpPr>
        <p:grpSpPr>
          <a:xfrm rot="16200000">
            <a:off x="6256887" y="9217197"/>
            <a:ext cx="2059860" cy="179595"/>
            <a:chOff x="3684958" y="6608690"/>
            <a:chExt cx="2059860" cy="179595"/>
          </a:xfrm>
        </p:grpSpPr>
        <p:pic>
          <p:nvPicPr>
            <p:cNvPr id="5" name="Picture 4">
              <a:extLst>
                <a:ext uri="{FF2B5EF4-FFF2-40B4-BE49-F238E27FC236}">
                  <a16:creationId xmlns:a16="http://schemas.microsoft.com/office/drawing/2014/main" id="{778A077B-4881-A57D-9073-E682AFA09D87}"/>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l="23671" t="58569" r="16067" b="33319"/>
            <a:stretch/>
          </p:blipFill>
          <p:spPr>
            <a:xfrm>
              <a:off x="3849757" y="6632227"/>
              <a:ext cx="1895061" cy="132522"/>
            </a:xfrm>
            <a:prstGeom prst="rect">
              <a:avLst/>
            </a:prstGeom>
          </p:spPr>
        </p:pic>
        <p:pic>
          <p:nvPicPr>
            <p:cNvPr id="6" name="Picture 5">
              <a:extLst>
                <a:ext uri="{FF2B5EF4-FFF2-40B4-BE49-F238E27FC236}">
                  <a16:creationId xmlns:a16="http://schemas.microsoft.com/office/drawing/2014/main" id="{E53512D3-A55E-9C21-D222-057D5123DAE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0983" t="7869" r="7850" b="69418"/>
            <a:stretch/>
          </p:blipFill>
          <p:spPr>
            <a:xfrm rot="7811057">
              <a:off x="3690040" y="6603608"/>
              <a:ext cx="179595" cy="189760"/>
            </a:xfrm>
            <a:prstGeom prst="rect">
              <a:avLst/>
            </a:prstGeom>
          </p:spPr>
        </p:pic>
      </p:grpSp>
    </p:spTree>
    <p:extLst>
      <p:ext uri="{BB962C8B-B14F-4D97-AF65-F5344CB8AC3E}">
        <p14:creationId xmlns:p14="http://schemas.microsoft.com/office/powerpoint/2010/main" val="2545000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Statement 0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4E8932A-A485-43A5-A210-0AAB8AE7DC37}"/>
              </a:ext>
            </a:extLst>
          </p:cNvPr>
          <p:cNvSpPr>
            <a:spLocks noGrp="1"/>
          </p:cNvSpPr>
          <p:nvPr>
            <p:ph type="pic" sz="quarter" idx="10"/>
          </p:nvPr>
        </p:nvSpPr>
        <p:spPr>
          <a:xfrm>
            <a:off x="776964" y="760761"/>
            <a:ext cx="6005748" cy="917029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2" name="Freeform 21">
            <a:extLst>
              <a:ext uri="{FF2B5EF4-FFF2-40B4-BE49-F238E27FC236}">
                <a16:creationId xmlns:a16="http://schemas.microsoft.com/office/drawing/2014/main" id="{A97A6B7C-6C4D-0938-DE63-7C34C0A12425}"/>
              </a:ext>
            </a:extLst>
          </p:cNvPr>
          <p:cNvSpPr/>
          <p:nvPr userDrawn="1"/>
        </p:nvSpPr>
        <p:spPr>
          <a:xfrm rot="10800000">
            <a:off x="-30783" y="-1"/>
            <a:ext cx="7596693" cy="10691813"/>
          </a:xfrm>
          <a:custGeom>
            <a:avLst/>
            <a:gdLst>
              <a:gd name="connsiteX0" fmla="*/ 7385206 w 7596693"/>
              <a:gd name="connsiteY0" fmla="*/ 10480325 h 10691813"/>
              <a:gd name="connsiteX1" fmla="*/ 7385206 w 7596693"/>
              <a:gd name="connsiteY1" fmla="*/ 211487 h 10691813"/>
              <a:gd name="connsiteX2" fmla="*/ 3786072 w 7596693"/>
              <a:gd name="connsiteY2" fmla="*/ 211487 h 10691813"/>
              <a:gd name="connsiteX3" fmla="*/ 3786071 w 7596693"/>
              <a:gd name="connsiteY3" fmla="*/ 211487 h 10691813"/>
              <a:gd name="connsiteX4" fmla="*/ 211487 w 7596693"/>
              <a:gd name="connsiteY4" fmla="*/ 211487 h 10691813"/>
              <a:gd name="connsiteX5" fmla="*/ 211487 w 7596693"/>
              <a:gd name="connsiteY5" fmla="*/ 10480325 h 10691813"/>
              <a:gd name="connsiteX6" fmla="*/ 3786071 w 7596693"/>
              <a:gd name="connsiteY6" fmla="*/ 10480325 h 10691813"/>
              <a:gd name="connsiteX7" fmla="*/ 3786072 w 7596693"/>
              <a:gd name="connsiteY7" fmla="*/ 10480325 h 10691813"/>
              <a:gd name="connsiteX8" fmla="*/ 211487 w 7596693"/>
              <a:gd name="connsiteY8" fmla="*/ 10691813 h 10691813"/>
              <a:gd name="connsiteX9" fmla="*/ 0 w 7596693"/>
              <a:gd name="connsiteY9" fmla="*/ 10691813 h 10691813"/>
              <a:gd name="connsiteX10" fmla="*/ 0 w 7596693"/>
              <a:gd name="connsiteY10" fmla="*/ 18350 h 10691813"/>
              <a:gd name="connsiteX11" fmla="*/ 85060 w 7596693"/>
              <a:gd name="connsiteY11" fmla="*/ 18350 h 10691813"/>
              <a:gd name="connsiteX12" fmla="*/ 85060 w 7596693"/>
              <a:gd name="connsiteY12" fmla="*/ 0 h 10691813"/>
              <a:gd name="connsiteX13" fmla="*/ 3786071 w 7596693"/>
              <a:gd name="connsiteY13" fmla="*/ 0 h 10691813"/>
              <a:gd name="connsiteX14" fmla="*/ 3786072 w 7596693"/>
              <a:gd name="connsiteY14" fmla="*/ 0 h 10691813"/>
              <a:gd name="connsiteX15" fmla="*/ 7385206 w 7596693"/>
              <a:gd name="connsiteY15" fmla="*/ 0 h 10691813"/>
              <a:gd name="connsiteX16" fmla="*/ 7487083 w 7596693"/>
              <a:gd name="connsiteY16" fmla="*/ 0 h 10691813"/>
              <a:gd name="connsiteX17" fmla="*/ 7596693 w 7596693"/>
              <a:gd name="connsiteY17" fmla="*/ 0 h 10691813"/>
              <a:gd name="connsiteX18" fmla="*/ 7596693 w 7596693"/>
              <a:gd name="connsiteY18" fmla="*/ 10691812 h 10691813"/>
              <a:gd name="connsiteX19" fmla="*/ 7487082 w 7596693"/>
              <a:gd name="connsiteY19" fmla="*/ 10691812 h 10691813"/>
              <a:gd name="connsiteX20" fmla="*/ 7385206 w 7596693"/>
              <a:gd name="connsiteY20" fmla="*/ 10691812 h 10691813"/>
              <a:gd name="connsiteX21" fmla="*/ 3786072 w 7596693"/>
              <a:gd name="connsiteY21" fmla="*/ 10691812 h 10691813"/>
              <a:gd name="connsiteX22" fmla="*/ 3786071 w 7596693"/>
              <a:gd name="connsiteY22" fmla="*/ 10691812 h 10691813"/>
              <a:gd name="connsiteX23" fmla="*/ 211487 w 7596693"/>
              <a:gd name="connsiteY23" fmla="*/ 10691812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96693" h="10691813">
                <a:moveTo>
                  <a:pt x="7385206" y="10480325"/>
                </a:moveTo>
                <a:lnTo>
                  <a:pt x="7385206" y="211487"/>
                </a:lnTo>
                <a:lnTo>
                  <a:pt x="3786072" y="211487"/>
                </a:lnTo>
                <a:lnTo>
                  <a:pt x="3786071" y="211487"/>
                </a:lnTo>
                <a:lnTo>
                  <a:pt x="211487" y="211487"/>
                </a:lnTo>
                <a:lnTo>
                  <a:pt x="211487" y="10480325"/>
                </a:lnTo>
                <a:lnTo>
                  <a:pt x="3786071" y="10480325"/>
                </a:lnTo>
                <a:lnTo>
                  <a:pt x="3786072" y="10480325"/>
                </a:lnTo>
                <a:close/>
                <a:moveTo>
                  <a:pt x="211487" y="10691813"/>
                </a:moveTo>
                <a:lnTo>
                  <a:pt x="0" y="10691813"/>
                </a:lnTo>
                <a:lnTo>
                  <a:pt x="0" y="18350"/>
                </a:lnTo>
                <a:lnTo>
                  <a:pt x="85060" y="18350"/>
                </a:lnTo>
                <a:lnTo>
                  <a:pt x="85060" y="0"/>
                </a:lnTo>
                <a:lnTo>
                  <a:pt x="3786071" y="0"/>
                </a:lnTo>
                <a:lnTo>
                  <a:pt x="3786072" y="0"/>
                </a:lnTo>
                <a:lnTo>
                  <a:pt x="7385206" y="0"/>
                </a:lnTo>
                <a:lnTo>
                  <a:pt x="7487083" y="0"/>
                </a:lnTo>
                <a:lnTo>
                  <a:pt x="7596693" y="0"/>
                </a:lnTo>
                <a:lnTo>
                  <a:pt x="7596693" y="10691812"/>
                </a:lnTo>
                <a:lnTo>
                  <a:pt x="7487082" y="10691812"/>
                </a:lnTo>
                <a:lnTo>
                  <a:pt x="7385206" y="10691812"/>
                </a:lnTo>
                <a:lnTo>
                  <a:pt x="3786072" y="10691812"/>
                </a:lnTo>
                <a:lnTo>
                  <a:pt x="3786071" y="10691812"/>
                </a:lnTo>
                <a:lnTo>
                  <a:pt x="211487" y="10691812"/>
                </a:lnTo>
                <a:close/>
              </a:path>
            </a:pathLst>
          </a:cu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29">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635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Statement 0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9080A93-BA24-F38B-739F-16FE9DDF3E11}"/>
              </a:ext>
            </a:extLst>
          </p:cNvPr>
          <p:cNvSpPr/>
          <p:nvPr userDrawn="1"/>
        </p:nvSpPr>
        <p:spPr>
          <a:xfrm rot="5400000">
            <a:off x="1225776" y="-1225776"/>
            <a:ext cx="5108448" cy="7560000"/>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solidFill>
                <a:srgbClr val="05203D"/>
              </a:solidFill>
              <a:latin typeface="Calibri" panose="020F0502020204030204" pitchFamily="34" charset="0"/>
              <a:cs typeface="Calibri" panose="020F0502020204030204" pitchFamily="34" charset="0"/>
            </a:endParaRPr>
          </a:p>
        </p:txBody>
      </p:sp>
      <p:sp>
        <p:nvSpPr>
          <p:cNvPr id="18" name="Text Placeholder 32">
            <a:extLst>
              <a:ext uri="{FF2B5EF4-FFF2-40B4-BE49-F238E27FC236}">
                <a16:creationId xmlns:a16="http://schemas.microsoft.com/office/drawing/2014/main" id="{9E177808-669D-283C-7D6E-53FC30C84236}"/>
              </a:ext>
            </a:extLst>
          </p:cNvPr>
          <p:cNvSpPr>
            <a:spLocks noGrp="1"/>
          </p:cNvSpPr>
          <p:nvPr>
            <p:ph type="body" sz="quarter" idx="61" hasCustomPrompt="1"/>
          </p:nvPr>
        </p:nvSpPr>
        <p:spPr>
          <a:xfrm>
            <a:off x="664758" y="993757"/>
            <a:ext cx="4159271"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YOUR TEXT HERE</a:t>
            </a:r>
          </a:p>
        </p:txBody>
      </p:sp>
      <p:sp>
        <p:nvSpPr>
          <p:cNvPr id="19" name="Text Placeholder 32">
            <a:extLst>
              <a:ext uri="{FF2B5EF4-FFF2-40B4-BE49-F238E27FC236}">
                <a16:creationId xmlns:a16="http://schemas.microsoft.com/office/drawing/2014/main" id="{150450FD-DF74-4A1E-DAB4-34979C959B90}"/>
              </a:ext>
            </a:extLst>
          </p:cNvPr>
          <p:cNvSpPr>
            <a:spLocks noGrp="1"/>
          </p:cNvSpPr>
          <p:nvPr>
            <p:ph type="body" sz="quarter" idx="62" hasCustomPrompt="1"/>
          </p:nvPr>
        </p:nvSpPr>
        <p:spPr>
          <a:xfrm>
            <a:off x="664759" y="1849054"/>
            <a:ext cx="4159270"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YOUR TEXT HERE</a:t>
            </a:r>
          </a:p>
        </p:txBody>
      </p:sp>
      <p:sp>
        <p:nvSpPr>
          <p:cNvPr id="25" name="Text Placeholder 32">
            <a:extLst>
              <a:ext uri="{FF2B5EF4-FFF2-40B4-BE49-F238E27FC236}">
                <a16:creationId xmlns:a16="http://schemas.microsoft.com/office/drawing/2014/main" id="{08C6061D-F5F3-3BE5-67FF-EC4329788DD8}"/>
              </a:ext>
            </a:extLst>
          </p:cNvPr>
          <p:cNvSpPr>
            <a:spLocks noGrp="1"/>
          </p:cNvSpPr>
          <p:nvPr>
            <p:ph type="body" sz="quarter" idx="63" hasCustomPrompt="1"/>
          </p:nvPr>
        </p:nvSpPr>
        <p:spPr>
          <a:xfrm>
            <a:off x="664758" y="2704351"/>
            <a:ext cx="4159269"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YOUR TEXT HERE</a:t>
            </a:r>
          </a:p>
        </p:txBody>
      </p:sp>
      <p:sp>
        <p:nvSpPr>
          <p:cNvPr id="31" name="Text Placeholder 32">
            <a:extLst>
              <a:ext uri="{FF2B5EF4-FFF2-40B4-BE49-F238E27FC236}">
                <a16:creationId xmlns:a16="http://schemas.microsoft.com/office/drawing/2014/main" id="{E3828B49-DB6D-4C9E-7FCB-F5B0A3067B37}"/>
              </a:ext>
            </a:extLst>
          </p:cNvPr>
          <p:cNvSpPr>
            <a:spLocks noGrp="1"/>
          </p:cNvSpPr>
          <p:nvPr>
            <p:ph type="body" sz="quarter" idx="48" hasCustomPrompt="1"/>
          </p:nvPr>
        </p:nvSpPr>
        <p:spPr>
          <a:xfrm>
            <a:off x="767886" y="5474208"/>
            <a:ext cx="6010866" cy="4223848"/>
          </a:xfrm>
          <a:prstGeom prst="rect">
            <a:avLst/>
          </a:prstGeom>
        </p:spPr>
        <p:txBody>
          <a:bodyPr numCol="2" spcCol="288000" anchor="t">
            <a:noAutofit/>
          </a:bodyPr>
          <a:lstStyle>
            <a:lvl1pPr marL="0" indent="0" algn="l">
              <a:lnSpc>
                <a:spcPct val="100000"/>
              </a:lnSpc>
              <a:spcBef>
                <a:spcPts val="0"/>
              </a:spcBef>
              <a:buNone/>
              <a:defRPr sz="11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32" name="Slide Number Placeholder 5">
            <a:extLst>
              <a:ext uri="{FF2B5EF4-FFF2-40B4-BE49-F238E27FC236}">
                <a16:creationId xmlns:a16="http://schemas.microsoft.com/office/drawing/2014/main" id="{E144C293-21D9-3400-8609-B087F94CC36A}"/>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1025213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Statement 05">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088C9B4-A1F9-AF40-B9F7-65EEAED2967F}"/>
              </a:ext>
            </a:extLst>
          </p:cNvPr>
          <p:cNvSpPr/>
          <p:nvPr userDrawn="1"/>
        </p:nvSpPr>
        <p:spPr>
          <a:xfrm>
            <a:off x="1888209" y="3577645"/>
            <a:ext cx="3783257" cy="3536523"/>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13" name="Picture Placeholder 12">
            <a:extLst>
              <a:ext uri="{FF2B5EF4-FFF2-40B4-BE49-F238E27FC236}">
                <a16:creationId xmlns:a16="http://schemas.microsoft.com/office/drawing/2014/main" id="{63D4115E-60CA-864E-A2B1-256DD5A70E6E}"/>
              </a:ext>
            </a:extLst>
          </p:cNvPr>
          <p:cNvSpPr>
            <a:spLocks noGrp="1"/>
          </p:cNvSpPr>
          <p:nvPr>
            <p:ph type="pic" sz="quarter" idx="11"/>
          </p:nvPr>
        </p:nvSpPr>
        <p:spPr>
          <a:xfrm>
            <a:off x="0" y="0"/>
            <a:ext cx="7559675" cy="10691813"/>
          </a:xfrm>
          <a:custGeom>
            <a:avLst/>
            <a:gdLst>
              <a:gd name="connsiteX0" fmla="*/ 1888209 w 7559675"/>
              <a:gd name="connsiteY0" fmla="*/ 3577645 h 10691813"/>
              <a:gd name="connsiteX1" fmla="*/ 1888209 w 7559675"/>
              <a:gd name="connsiteY1" fmla="*/ 7114168 h 10691813"/>
              <a:gd name="connsiteX2" fmla="*/ 5671466 w 7559675"/>
              <a:gd name="connsiteY2" fmla="*/ 7114168 h 10691813"/>
              <a:gd name="connsiteX3" fmla="*/ 5671466 w 7559675"/>
              <a:gd name="connsiteY3" fmla="*/ 3577645 h 10691813"/>
              <a:gd name="connsiteX4" fmla="*/ 0 w 7559675"/>
              <a:gd name="connsiteY4" fmla="*/ 0 h 10691813"/>
              <a:gd name="connsiteX5" fmla="*/ 7559675 w 7559675"/>
              <a:gd name="connsiteY5" fmla="*/ 0 h 10691813"/>
              <a:gd name="connsiteX6" fmla="*/ 7559675 w 7559675"/>
              <a:gd name="connsiteY6" fmla="*/ 10691813 h 10691813"/>
              <a:gd name="connsiteX7" fmla="*/ 0 w 7559675"/>
              <a:gd name="connsiteY7" fmla="*/ 10691813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9675" h="10691813">
                <a:moveTo>
                  <a:pt x="1888209" y="3577645"/>
                </a:moveTo>
                <a:lnTo>
                  <a:pt x="1888209" y="7114168"/>
                </a:lnTo>
                <a:lnTo>
                  <a:pt x="5671466" y="7114168"/>
                </a:lnTo>
                <a:lnTo>
                  <a:pt x="5671466" y="3577645"/>
                </a:lnTo>
                <a:close/>
                <a:moveTo>
                  <a:pt x="0" y="0"/>
                </a:moveTo>
                <a:lnTo>
                  <a:pt x="7559675" y="0"/>
                </a:lnTo>
                <a:lnTo>
                  <a:pt x="7559675" y="10691813"/>
                </a:lnTo>
                <a:lnTo>
                  <a:pt x="0" y="10691813"/>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32">
            <a:extLst>
              <a:ext uri="{FF2B5EF4-FFF2-40B4-BE49-F238E27FC236}">
                <a16:creationId xmlns:a16="http://schemas.microsoft.com/office/drawing/2014/main" id="{F4140FE7-5CD5-9049-AFE1-082365D6A138}"/>
              </a:ext>
            </a:extLst>
          </p:cNvPr>
          <p:cNvSpPr>
            <a:spLocks noGrp="1"/>
          </p:cNvSpPr>
          <p:nvPr>
            <p:ph type="body" sz="quarter" idx="13" hasCustomPrompt="1"/>
          </p:nvPr>
        </p:nvSpPr>
        <p:spPr>
          <a:xfrm>
            <a:off x="1888209" y="4304643"/>
            <a:ext cx="3783257" cy="1108498"/>
          </a:xfrm>
          <a:prstGeom prst="rect">
            <a:avLst/>
          </a:prstGeom>
        </p:spPr>
        <p:txBody>
          <a:bodyPr>
            <a:noAutofit/>
          </a:bodyPr>
          <a:lstStyle>
            <a:lvl1pPr marL="0" indent="0" algn="ctr">
              <a:lnSpc>
                <a:spcPts val="1980"/>
              </a:lnSpc>
              <a:spcBef>
                <a:spcPts val="0"/>
              </a:spcBef>
              <a:buNone/>
              <a:defRPr sz="19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QUOTE HERE</a:t>
            </a:r>
          </a:p>
          <a:p>
            <a:pPr lvl="0"/>
            <a:endParaRPr lang="en-US"/>
          </a:p>
        </p:txBody>
      </p:sp>
      <p:sp>
        <p:nvSpPr>
          <p:cNvPr id="10" name="Text Placeholder 32">
            <a:extLst>
              <a:ext uri="{FF2B5EF4-FFF2-40B4-BE49-F238E27FC236}">
                <a16:creationId xmlns:a16="http://schemas.microsoft.com/office/drawing/2014/main" id="{3ACBC58C-D900-5786-5257-B15E57B9A2CA}"/>
              </a:ext>
            </a:extLst>
          </p:cNvPr>
          <p:cNvSpPr>
            <a:spLocks noGrp="1"/>
          </p:cNvSpPr>
          <p:nvPr>
            <p:ph type="body" sz="quarter" idx="14" hasCustomPrompt="1"/>
          </p:nvPr>
        </p:nvSpPr>
        <p:spPr>
          <a:xfrm>
            <a:off x="1888208" y="6140139"/>
            <a:ext cx="3783257" cy="508311"/>
          </a:xfrm>
          <a:prstGeom prst="rect">
            <a:avLst/>
          </a:prstGeom>
        </p:spPr>
        <p:txBody>
          <a:bodyPr>
            <a:noAutofit/>
          </a:bodyPr>
          <a:lstStyle>
            <a:lvl1pPr marL="0" indent="0" algn="ctr">
              <a:lnSpc>
                <a:spcPts val="1980"/>
              </a:lnSpc>
              <a:spcBef>
                <a:spcPts val="0"/>
              </a:spcBef>
              <a:buNone/>
              <a:defRPr sz="1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NAME</a:t>
            </a:r>
          </a:p>
          <a:p>
            <a:pPr lvl="0"/>
            <a:endParaRPr lang="en-US"/>
          </a:p>
        </p:txBody>
      </p:sp>
    </p:spTree>
    <p:extLst>
      <p:ext uri="{BB962C8B-B14F-4D97-AF65-F5344CB8AC3E}">
        <p14:creationId xmlns:p14="http://schemas.microsoft.com/office/powerpoint/2010/main" val="258725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9D3DE8C-EA9F-1512-4604-ACCA95072AB0}"/>
              </a:ext>
            </a:extLst>
          </p:cNvPr>
          <p:cNvSpPr>
            <a:spLocks noGrp="1"/>
          </p:cNvSpPr>
          <p:nvPr>
            <p:ph type="sldNum" sz="quarter" idx="4"/>
          </p:nvPr>
        </p:nvSpPr>
        <p:spPr>
          <a:xfrm>
            <a:off x="6444560" y="10176900"/>
            <a:ext cx="988834" cy="465822"/>
          </a:xfrm>
          <a:prstGeom prst="rect">
            <a:avLst/>
          </a:prstGeom>
        </p:spPr>
        <p:txBody>
          <a:bodyPr vert="horz" lIns="91440" tIns="45720" rIns="91440" bIns="45720" rtlCol="0" anchor="ctr"/>
          <a:lstStyle>
            <a:lvl1pPr algn="r">
              <a:defRPr sz="800" b="0" i="0">
                <a:solidFill>
                  <a:srgbClr val="0B3A5B"/>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a:p>
        </p:txBody>
      </p:sp>
      <p:grpSp>
        <p:nvGrpSpPr>
          <p:cNvPr id="5" name="Group 4">
            <a:extLst>
              <a:ext uri="{FF2B5EF4-FFF2-40B4-BE49-F238E27FC236}">
                <a16:creationId xmlns:a16="http://schemas.microsoft.com/office/drawing/2014/main" id="{9F628C2E-F487-8B8E-8D36-C865FD932202}"/>
              </a:ext>
            </a:extLst>
          </p:cNvPr>
          <p:cNvGrpSpPr/>
          <p:nvPr userDrawn="1"/>
        </p:nvGrpSpPr>
        <p:grpSpPr>
          <a:xfrm rot="16200000">
            <a:off x="6256887" y="9217197"/>
            <a:ext cx="2059860" cy="179595"/>
            <a:chOff x="3684958" y="6608690"/>
            <a:chExt cx="2059860" cy="179595"/>
          </a:xfrm>
        </p:grpSpPr>
        <p:pic>
          <p:nvPicPr>
            <p:cNvPr id="6" name="Picture 5">
              <a:extLst>
                <a:ext uri="{FF2B5EF4-FFF2-40B4-BE49-F238E27FC236}">
                  <a16:creationId xmlns:a16="http://schemas.microsoft.com/office/drawing/2014/main" id="{8AE3B505-2651-304F-6220-148B54B0795A}"/>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23671" t="58569" r="16067" b="33319"/>
            <a:stretch/>
          </p:blipFill>
          <p:spPr>
            <a:xfrm>
              <a:off x="3849757" y="6632227"/>
              <a:ext cx="1895061" cy="132522"/>
            </a:xfrm>
            <a:prstGeom prst="rect">
              <a:avLst/>
            </a:prstGeom>
          </p:spPr>
        </p:pic>
        <p:pic>
          <p:nvPicPr>
            <p:cNvPr id="8" name="Picture 7">
              <a:extLst>
                <a:ext uri="{FF2B5EF4-FFF2-40B4-BE49-F238E27FC236}">
                  <a16:creationId xmlns:a16="http://schemas.microsoft.com/office/drawing/2014/main" id="{669B8E3E-5DC2-7A7D-F565-81265CB5E1C7}"/>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80983" t="7869" r="7850" b="69418"/>
            <a:stretch/>
          </p:blipFill>
          <p:spPr>
            <a:xfrm rot="7811057">
              <a:off x="3690040" y="6603608"/>
              <a:ext cx="179595" cy="189760"/>
            </a:xfrm>
            <a:prstGeom prst="rect">
              <a:avLst/>
            </a:prstGeom>
          </p:spPr>
        </p:pic>
      </p:grpSp>
    </p:spTree>
    <p:extLst>
      <p:ext uri="{BB962C8B-B14F-4D97-AF65-F5344CB8AC3E}">
        <p14:creationId xmlns:p14="http://schemas.microsoft.com/office/powerpoint/2010/main" val="2333879095"/>
      </p:ext>
    </p:extLst>
  </p:cSld>
  <p:clrMap bg1="lt1" tx1="dk1" bg2="lt2" tx2="dk2" accent1="accent1" accent2="accent2" accent3="accent3" accent4="accent4" accent5="accent5" accent6="accent6" hlink="hlink" folHlink="folHlink"/>
  <p:sldLayoutIdLst>
    <p:sldLayoutId id="2147483780" r:id="rId1"/>
    <p:sldLayoutId id="2147483760" r:id="rId2"/>
    <p:sldLayoutId id="2147483798" r:id="rId3"/>
    <p:sldLayoutId id="2147483800" r:id="rId4"/>
    <p:sldLayoutId id="2147483805" r:id="rId5"/>
    <p:sldLayoutId id="2147483782" r:id="rId6"/>
    <p:sldLayoutId id="2147483786" r:id="rId7"/>
    <p:sldLayoutId id="2147483758" r:id="rId8"/>
    <p:sldLayoutId id="2147483787" r:id="rId9"/>
    <p:sldLayoutId id="2147483802" r:id="rId10"/>
    <p:sldLayoutId id="2147483804" r:id="rId11"/>
    <p:sldLayoutId id="2147483806" r:id="rId12"/>
    <p:sldLayoutId id="2147483807" r:id="rId13"/>
  </p:sldLayoutIdLst>
  <p:hf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help.miro.com/hc/en-us" TargetMode="External"/><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miro.com/templates/mind-map-basic/" TargetMode="External"/><Relationship Id="rId2" Type="http://schemas.openxmlformats.org/officeDocument/2006/relationships/hyperlink" Target="https://miro.com/templates/brainwriting/" TargetMode="Externa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slide" Target="slide14.xml"/></Relationships>
</file>

<file path=ppt/slides/_rels/slide13.xml.rels><?xml version="1.0" encoding="UTF-8" standalone="yes"?>
<Relationships xmlns="http://schemas.openxmlformats.org/package/2006/relationships"><Relationship Id="rId3" Type="http://schemas.openxmlformats.org/officeDocument/2006/relationships/hyperlink" Target="https://miro.com/templates/how-now-wow-matrix/" TargetMode="External"/><Relationship Id="rId2" Type="http://schemas.openxmlformats.org/officeDocument/2006/relationships/hyperlink" Target="https://miro.com/templates/brainwriting/" TargetMode="External"/><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mindmeister.com/" TargetMode="Externa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hyperlink" Target="https://support.mindmeister.com/hc/en-us" TargetMode="Externa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wifa.uni-leipzig.de/fileadmin/Fakult&#228;t_Wifa/Sept_Center/Dateien/Publications/iN4iN_Fuzzy_Front_End_Innovation_Englishbook_download_Dornberger_Suvelza.pdf"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hyperlink" Target="https://www.nngroup.com/articles/service-blueprints-definition/"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mural.co/templates/service-blueprint"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slide" Target="slide20.xml"/><Relationship Id="rId4" Type="http://schemas.openxmlformats.org/officeDocument/2006/relationships/hyperlink" Target="https://miro.com/templates/service-blueprint-templat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scribd.com/document/191700424/A-Business-is-a-Value-Delivery-System"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slide" Target="slide20.xml"/><Relationship Id="rId4" Type="http://schemas.openxmlformats.org/officeDocument/2006/relationships/hyperlink" Target="https://le-shift.co/wp-content/tools/Le%20Shift%20-%20value%20proposition%20templates.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www.canva.com/help/" TargetMode="External"/><Relationship Id="rId7" Type="http://schemas.openxmlformats.org/officeDocument/2006/relationships/image" Target="../media/image31.png"/><Relationship Id="rId2" Type="http://schemas.openxmlformats.org/officeDocument/2006/relationships/hyperlink" Target="http://www.canva.com/" TargetMode="Externa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miro.com/templates/moscow-matrix/"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slide" Target="slide25.xml"/></Relationships>
</file>

<file path=ppt/slides/_rels/slide23.xml.rels><?xml version="1.0" encoding="UTF-8" standalone="yes"?>
<Relationships xmlns="http://schemas.openxmlformats.org/package/2006/relationships"><Relationship Id="rId3" Type="http://schemas.openxmlformats.org/officeDocument/2006/relationships/hyperlink" Target="https://www.canva.com/prototypes/templates/"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help.milanote.com/en/" TargetMode="External"/><Relationship Id="rId7" Type="http://schemas.openxmlformats.org/officeDocument/2006/relationships/image" Target="../media/image38.png"/><Relationship Id="rId2" Type="http://schemas.openxmlformats.org/officeDocument/2006/relationships/hyperlink" Target="http://www.milanote.com/" TargetMode="Externa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hyperlink" Target="https://docs.google.com/forms/u/0/" TargetMode="External"/><Relationship Id="rId1" Type="http://schemas.openxmlformats.org/officeDocument/2006/relationships/slideLayout" Target="../slideLayouts/slideLayout13.xml"/><Relationship Id="rId5" Type="http://schemas.openxmlformats.org/officeDocument/2006/relationships/hyperlink" Target="http://www.forms.office.com/" TargetMode="External"/><Relationship Id="rId4" Type="http://schemas.openxmlformats.org/officeDocument/2006/relationships/hyperlink" Target="http://www.qualtrics.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docs.google.com/forms" TargetMode="Externa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support.google.com/a/users/answer/9991170?hl=en"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innovating4earth.eu/starter-kit-and-good-practice-compendium-de/" TargetMode="External"/><Relationship Id="rId2" Type="http://schemas.openxmlformats.org/officeDocument/2006/relationships/hyperlink" Target="https://sdgs.un.org/" TargetMode="Externa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 Target="slide33.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hyperlink" Target="http://www.trello.com/" TargetMode="External"/><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hyperlink" Target="https://trello.com/en/guide" TargetMode="External"/><Relationship Id="rId2" Type="http://schemas.openxmlformats.org/officeDocument/2006/relationships/image" Target="../media/image51.png"/><Relationship Id="rId1" Type="http://schemas.openxmlformats.org/officeDocument/2006/relationships/slideLayout" Target="../slideLayouts/slideLayout1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s://innovating4earth.eu/starter-kit-and-good-practice-compendium-de/" TargetMode="Externa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hdm-stuttgart.de/wib/projekte/forschung/cinema_toolset/4_example/downloads/A4_Context_Canvas.pdf" TargetMode="External"/><Relationship Id="rId2" Type="http://schemas.openxmlformats.org/officeDocument/2006/relationships/hyperlink" Target="https://www.youtube.com/watch?v=SAAVuSdSZ3A&amp;t=7s" TargetMode="Externa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slide" Target="slide9.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dbVN6EYql6k"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slide" Target="slide9.xml"/><Relationship Id="rId4" Type="http://schemas.openxmlformats.org/officeDocument/2006/relationships/hyperlink" Target="https://miro.com/templates/jobs-to-be-don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9.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hyperlink" Target="http://www.miro.com/" TargetMode="Externa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Placeholder 73">
            <a:extLst>
              <a:ext uri="{FF2B5EF4-FFF2-40B4-BE49-F238E27FC236}">
                <a16:creationId xmlns:a16="http://schemas.microsoft.com/office/drawing/2014/main" id="{D8F45730-4E6F-D0B8-7E92-A2AFD79D9ABA}"/>
              </a:ext>
            </a:extLst>
          </p:cNvPr>
          <p:cNvPicPr>
            <a:picLocks noGrp="1" noChangeAspect="1"/>
          </p:cNvPicPr>
          <p:nvPr>
            <p:ph type="pic" sz="quarter" idx="20"/>
          </p:nvPr>
        </p:nvPicPr>
        <p:blipFill rotWithShape="1">
          <a:blip r:embed="rId2">
            <a:extLst>
              <a:ext uri="{28A0092B-C50C-407E-A947-70E740481C1C}">
                <a14:useLocalDpi xmlns:a14="http://schemas.microsoft.com/office/drawing/2010/main" val="0"/>
              </a:ext>
            </a:extLst>
          </a:blip>
          <a:srcRect l="4853" t="19940" r="32422" b="371"/>
          <a:stretch/>
        </p:blipFill>
        <p:spPr>
          <a:xfrm>
            <a:off x="-21689" y="2140428"/>
            <a:ext cx="7581364" cy="6421117"/>
          </a:xfrm>
        </p:spPr>
      </p:pic>
      <p:sp>
        <p:nvSpPr>
          <p:cNvPr id="20" name="Freeform 19">
            <a:extLst>
              <a:ext uri="{FF2B5EF4-FFF2-40B4-BE49-F238E27FC236}">
                <a16:creationId xmlns:a16="http://schemas.microsoft.com/office/drawing/2014/main" id="{C1BCB7CF-0C4D-A4FD-74C0-AE9B70C1DFAD}"/>
              </a:ext>
            </a:extLst>
          </p:cNvPr>
          <p:cNvSpPr/>
          <p:nvPr/>
        </p:nvSpPr>
        <p:spPr>
          <a:xfrm rot="11124034">
            <a:off x="-3963666" y="1438298"/>
            <a:ext cx="5327283" cy="5759323"/>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0846BF9A-F1E8-40C2-33C5-BBB9DEB0BA27}"/>
              </a:ext>
            </a:extLst>
          </p:cNvPr>
          <p:cNvSpPr/>
          <p:nvPr/>
        </p:nvSpPr>
        <p:spPr>
          <a:xfrm>
            <a:off x="5768530" y="7767530"/>
            <a:ext cx="951659" cy="1006025"/>
          </a:xfrm>
          <a:custGeom>
            <a:avLst/>
            <a:gdLst>
              <a:gd name="connsiteX0" fmla="*/ 122815 w 256549"/>
              <a:gd name="connsiteY0" fmla="*/ 237884 h 271205"/>
              <a:gd name="connsiteX1" fmla="*/ 36337 w 256549"/>
              <a:gd name="connsiteY1" fmla="*/ 262605 h 271205"/>
              <a:gd name="connsiteX2" fmla="*/ 6877 w 256549"/>
              <a:gd name="connsiteY2" fmla="*/ 175131 h 271205"/>
              <a:gd name="connsiteX3" fmla="*/ 92405 w 256549"/>
              <a:gd name="connsiteY3" fmla="*/ 152312 h 271205"/>
              <a:gd name="connsiteX4" fmla="*/ 122815 w 256549"/>
              <a:gd name="connsiteY4" fmla="*/ 237884 h 271205"/>
              <a:gd name="connsiteX5" fmla="*/ 150374 w 256549"/>
              <a:gd name="connsiteY5" fmla="*/ 72444 h 271205"/>
              <a:gd name="connsiteX6" fmla="*/ 83853 w 256549"/>
              <a:gd name="connsiteY6" fmla="*/ 91460 h 271205"/>
              <a:gd name="connsiteX7" fmla="*/ 61045 w 256549"/>
              <a:gd name="connsiteY7" fmla="*/ 23953 h 271205"/>
              <a:gd name="connsiteX8" fmla="*/ 127567 w 256549"/>
              <a:gd name="connsiteY8" fmla="*/ 5888 h 271205"/>
              <a:gd name="connsiteX9" fmla="*/ 150374 w 256549"/>
              <a:gd name="connsiteY9" fmla="*/ 72444 h 271205"/>
              <a:gd name="connsiteX10" fmla="*/ 253958 w 256549"/>
              <a:gd name="connsiteY10" fmla="*/ 102870 h 271205"/>
              <a:gd name="connsiteX11" fmla="*/ 212145 w 256549"/>
              <a:gd name="connsiteY11" fmla="*/ 115230 h 271205"/>
              <a:gd name="connsiteX12" fmla="*/ 197890 w 256549"/>
              <a:gd name="connsiteY12" fmla="*/ 72444 h 271205"/>
              <a:gd name="connsiteX13" fmla="*/ 239703 w 256549"/>
              <a:gd name="connsiteY13" fmla="*/ 61035 h 271205"/>
              <a:gd name="connsiteX14" fmla="*/ 253958 w 256549"/>
              <a:gd name="connsiteY14" fmla="*/ 102870 h 27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549" h="271205">
                <a:moveTo>
                  <a:pt x="122815" y="237884"/>
                </a:moveTo>
                <a:cubicBezTo>
                  <a:pt x="107610" y="269260"/>
                  <a:pt x="68648" y="280670"/>
                  <a:pt x="36337" y="262605"/>
                </a:cubicBezTo>
                <a:cubicBezTo>
                  <a:pt x="4027" y="245490"/>
                  <a:pt x="-9278" y="205557"/>
                  <a:pt x="6877" y="175131"/>
                </a:cubicBezTo>
                <a:cubicBezTo>
                  <a:pt x="23033" y="144705"/>
                  <a:pt x="61045" y="135197"/>
                  <a:pt x="92405" y="152312"/>
                </a:cubicBezTo>
                <a:cubicBezTo>
                  <a:pt x="124716" y="169426"/>
                  <a:pt x="138020" y="207458"/>
                  <a:pt x="122815" y="237884"/>
                </a:cubicBezTo>
                <a:close/>
                <a:moveTo>
                  <a:pt x="150374" y="72444"/>
                </a:moveTo>
                <a:cubicBezTo>
                  <a:pt x="138020" y="96214"/>
                  <a:pt x="108561" y="104772"/>
                  <a:pt x="83853" y="91460"/>
                </a:cubicBezTo>
                <a:cubicBezTo>
                  <a:pt x="59144" y="78149"/>
                  <a:pt x="48691" y="47723"/>
                  <a:pt x="61045" y="23953"/>
                </a:cubicBezTo>
                <a:cubicBezTo>
                  <a:pt x="73399" y="1134"/>
                  <a:pt x="102859" y="-6472"/>
                  <a:pt x="127567" y="5888"/>
                </a:cubicBezTo>
                <a:cubicBezTo>
                  <a:pt x="152275" y="19199"/>
                  <a:pt x="161778" y="48674"/>
                  <a:pt x="150374" y="72444"/>
                </a:cubicBezTo>
                <a:close/>
                <a:moveTo>
                  <a:pt x="253958" y="102870"/>
                </a:moveTo>
                <a:cubicBezTo>
                  <a:pt x="246356" y="118083"/>
                  <a:pt x="228300" y="123788"/>
                  <a:pt x="212145" y="115230"/>
                </a:cubicBezTo>
                <a:cubicBezTo>
                  <a:pt x="196939" y="106673"/>
                  <a:pt x="190287" y="87657"/>
                  <a:pt x="197890" y="72444"/>
                </a:cubicBezTo>
                <a:cubicBezTo>
                  <a:pt x="205492" y="58182"/>
                  <a:pt x="224498" y="53428"/>
                  <a:pt x="239703" y="61035"/>
                </a:cubicBezTo>
                <a:cubicBezTo>
                  <a:pt x="253958" y="69592"/>
                  <a:pt x="260610" y="88608"/>
                  <a:pt x="253958" y="102870"/>
                </a:cubicBezTo>
                <a:close/>
              </a:path>
            </a:pathLst>
          </a:custGeom>
          <a:gradFill>
            <a:gsLst>
              <a:gs pos="0">
                <a:srgbClr val="8551A1"/>
              </a:gs>
              <a:gs pos="35350">
                <a:srgbClr val="6363AC"/>
              </a:gs>
              <a:gs pos="100000">
                <a:srgbClr val="26C4F4"/>
              </a:gs>
            </a:gsLst>
            <a:lin ang="0" scaled="1"/>
          </a:gradFill>
          <a:ln w="9492" cap="flat">
            <a:noFill/>
            <a:prstDash val="solid"/>
            <a:miter/>
          </a:ln>
        </p:spPr>
        <p:txBody>
          <a:bodyPr rtlCol="0" anchor="ctr"/>
          <a:lstStyle/>
          <a:p>
            <a:endParaRPr lang="en-US"/>
          </a:p>
        </p:txBody>
      </p:sp>
      <p:sp>
        <p:nvSpPr>
          <p:cNvPr id="77" name="Rectangle 76">
            <a:extLst>
              <a:ext uri="{FF2B5EF4-FFF2-40B4-BE49-F238E27FC236}">
                <a16:creationId xmlns:a16="http://schemas.microsoft.com/office/drawing/2014/main" id="{A3B76104-2175-F77B-46C1-46E06BCE9041}"/>
              </a:ext>
            </a:extLst>
          </p:cNvPr>
          <p:cNvSpPr/>
          <p:nvPr/>
        </p:nvSpPr>
        <p:spPr>
          <a:xfrm>
            <a:off x="995162" y="7134869"/>
            <a:ext cx="4398105" cy="698629"/>
          </a:xfrm>
          <a:prstGeom prst="rect">
            <a:avLst/>
          </a:prstGeom>
          <a:gradFill>
            <a:gsLst>
              <a:gs pos="0">
                <a:srgbClr val="8551A1"/>
              </a:gs>
              <a:gs pos="35350">
                <a:srgbClr val="6363AC"/>
              </a:gs>
              <a:gs pos="100000">
                <a:srgbClr val="26C4F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4" name="TextBox 75">
            <a:extLst>
              <a:ext uri="{FF2B5EF4-FFF2-40B4-BE49-F238E27FC236}">
                <a16:creationId xmlns:a16="http://schemas.microsoft.com/office/drawing/2014/main" id="{4C701DF7-13EB-CE04-EA6D-D6075B69D354}"/>
              </a:ext>
            </a:extLst>
          </p:cNvPr>
          <p:cNvSpPr txBox="1"/>
          <p:nvPr/>
        </p:nvSpPr>
        <p:spPr>
          <a:xfrm>
            <a:off x="1222672" y="7161017"/>
            <a:ext cx="4003788" cy="646331"/>
          </a:xfrm>
          <a:prstGeom prst="rect">
            <a:avLst/>
          </a:prstGeom>
          <a:noFill/>
        </p:spPr>
        <p:txBody>
          <a:bodyPr wrap="none" rtlCol="0">
            <a:spAutoFit/>
          </a:bodyPr>
          <a:lstStyle/>
          <a:p>
            <a:r>
              <a:rPr lang="en-US" sz="3600" b="1" spc="324" dirty="0">
                <a:solidFill>
                  <a:schemeClr val="bg1"/>
                </a:solidFill>
                <a:latin typeface="Calibri" panose="020F0502020204030204" pitchFamily="34" charset="0"/>
                <a:cs typeface="Calibri" panose="020F0502020204030204" pitchFamily="34" charset="0"/>
              </a:rPr>
              <a:t>ARBEITSBLÄTTER</a:t>
            </a:r>
          </a:p>
        </p:txBody>
      </p:sp>
      <p:sp>
        <p:nvSpPr>
          <p:cNvPr id="2" name="Rectangle 1">
            <a:extLst>
              <a:ext uri="{FF2B5EF4-FFF2-40B4-BE49-F238E27FC236}">
                <a16:creationId xmlns:a16="http://schemas.microsoft.com/office/drawing/2014/main" id="{DD9517F8-1EF9-9A71-D982-8E5807495ACE}"/>
              </a:ext>
            </a:extLst>
          </p:cNvPr>
          <p:cNvSpPr/>
          <p:nvPr/>
        </p:nvSpPr>
        <p:spPr>
          <a:xfrm>
            <a:off x="995163" y="7976524"/>
            <a:ext cx="3276948" cy="698629"/>
          </a:xfrm>
          <a:prstGeom prst="rect">
            <a:avLst/>
          </a:prstGeom>
          <a:gradFill>
            <a:gsLst>
              <a:gs pos="0">
                <a:srgbClr val="8551A1"/>
              </a:gs>
              <a:gs pos="35350">
                <a:srgbClr val="6363AC"/>
              </a:gs>
              <a:gs pos="100000">
                <a:srgbClr val="26C4F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3" name="TextBox 75">
            <a:extLst>
              <a:ext uri="{FF2B5EF4-FFF2-40B4-BE49-F238E27FC236}">
                <a16:creationId xmlns:a16="http://schemas.microsoft.com/office/drawing/2014/main" id="{305787AE-B110-BD07-B5CF-61840A6B3015}"/>
              </a:ext>
            </a:extLst>
          </p:cNvPr>
          <p:cNvSpPr txBox="1"/>
          <p:nvPr/>
        </p:nvSpPr>
        <p:spPr>
          <a:xfrm>
            <a:off x="1222672" y="8002672"/>
            <a:ext cx="2318968" cy="646331"/>
          </a:xfrm>
          <a:prstGeom prst="rect">
            <a:avLst/>
          </a:prstGeom>
          <a:noFill/>
        </p:spPr>
        <p:txBody>
          <a:bodyPr wrap="none" rtlCol="0">
            <a:spAutoFit/>
          </a:bodyPr>
          <a:lstStyle/>
          <a:p>
            <a:r>
              <a:rPr lang="en-US" sz="3600" b="1" spc="324" dirty="0">
                <a:solidFill>
                  <a:schemeClr val="bg1"/>
                </a:solidFill>
                <a:latin typeface="Calibri" panose="020F0502020204030204" pitchFamily="34" charset="0"/>
                <a:cs typeface="Calibri" panose="020F0502020204030204" pitchFamily="34" charset="0"/>
              </a:rPr>
              <a:t>MODUL 3</a:t>
            </a:r>
          </a:p>
        </p:txBody>
      </p:sp>
      <p:sp>
        <p:nvSpPr>
          <p:cNvPr id="5" name="Text Placeholder 2">
            <a:extLst>
              <a:ext uri="{FF2B5EF4-FFF2-40B4-BE49-F238E27FC236}">
                <a16:creationId xmlns:a16="http://schemas.microsoft.com/office/drawing/2014/main" id="{4C4D8991-49CC-D78A-8B52-D8A514EF4EDE}"/>
              </a:ext>
            </a:extLst>
          </p:cNvPr>
          <p:cNvSpPr txBox="1">
            <a:spLocks/>
          </p:cNvSpPr>
          <p:nvPr/>
        </p:nvSpPr>
        <p:spPr>
          <a:xfrm rot="16200000">
            <a:off x="4799174" y="6892936"/>
            <a:ext cx="3842030" cy="536162"/>
          </a:xfrm>
          <a:prstGeom prst="rect">
            <a:avLst/>
          </a:prstGeom>
          <a:gradFill>
            <a:gsLst>
              <a:gs pos="0">
                <a:srgbClr val="8551A1"/>
              </a:gs>
              <a:gs pos="35350">
                <a:srgbClr val="6363AC"/>
              </a:gs>
              <a:gs pos="100000">
                <a:srgbClr val="26C4F4"/>
              </a:gs>
            </a:gsLst>
            <a:lin ang="0" scaled="0"/>
          </a:gradFill>
        </p:spPr>
        <p:txBody>
          <a:bodyPr lIns="91440" tIns="45720" rIns="91440" bIns="45720" anchor="ctr">
            <a:noAutofit/>
          </a:bodyPr>
          <a:lstStyle>
            <a:lvl1pPr marL="0" indent="0" algn="ctr" defTabSz="755934" rtl="0" eaLnBrk="1" latinLnBrk="0" hangingPunct="1">
              <a:lnSpc>
                <a:spcPct val="90000"/>
              </a:lnSpc>
              <a:spcBef>
                <a:spcPts val="827"/>
              </a:spcBef>
              <a:buFont typeface="Arial" panose="020B0604020202020204" pitchFamily="34" charset="0"/>
              <a:buNone/>
              <a:defRPr sz="20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400">
                <a:latin typeface="Calibri"/>
                <a:ea typeface="Open Sans"/>
                <a:cs typeface="Calibri"/>
              </a:rPr>
              <a:t>www.</a:t>
            </a:r>
            <a:r>
              <a:rPr lang="en-US" sz="2400" b="1">
                <a:latin typeface="Calibri"/>
                <a:ea typeface="Open Sans"/>
                <a:cs typeface="Calibri"/>
              </a:rPr>
              <a:t>innovating4earth</a:t>
            </a:r>
            <a:r>
              <a:rPr lang="en-US" sz="2400">
                <a:latin typeface="Calibri"/>
                <a:ea typeface="Open Sans"/>
                <a:cs typeface="Calibri"/>
              </a:rPr>
              <a:t>.eu</a:t>
            </a:r>
          </a:p>
        </p:txBody>
      </p:sp>
    </p:spTree>
    <p:extLst>
      <p:ext uri="{BB962C8B-B14F-4D97-AF65-F5344CB8AC3E}">
        <p14:creationId xmlns:p14="http://schemas.microsoft.com/office/powerpoint/2010/main" val="1701862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AF0EC-18C5-A103-E912-62634660BA7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9565D1-2269-F143-FAF4-54FB1CCCD0FA}"/>
              </a:ext>
            </a:extLst>
          </p:cNvPr>
          <p:cNvSpPr>
            <a:spLocks noGrp="1"/>
          </p:cNvSpPr>
          <p:nvPr>
            <p:ph type="sldNum" sz="quarter" idx="4"/>
          </p:nvPr>
        </p:nvSpPr>
        <p:spPr/>
        <p:txBody>
          <a:bodyPr/>
          <a:lstStyle/>
          <a:p>
            <a:fld id="{9C527BFA-2C0E-4CEC-B6A5-913A56FEF4B4}" type="slidenum">
              <a:rPr lang="fr-CA" smtClean="0"/>
              <a:pPr/>
              <a:t>10</a:t>
            </a:fld>
            <a:endParaRPr lang="fr-CA"/>
          </a:p>
        </p:txBody>
      </p:sp>
      <p:sp>
        <p:nvSpPr>
          <p:cNvPr id="7" name="Freeform 1">
            <a:extLst>
              <a:ext uri="{FF2B5EF4-FFF2-40B4-BE49-F238E27FC236}">
                <a16:creationId xmlns:a16="http://schemas.microsoft.com/office/drawing/2014/main" id="{5214537D-5392-CE2E-1E68-8D4B1A288B9F}"/>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0" name="Text Placeholder 5">
            <a:extLst>
              <a:ext uri="{FF2B5EF4-FFF2-40B4-BE49-F238E27FC236}">
                <a16:creationId xmlns:a16="http://schemas.microsoft.com/office/drawing/2014/main" id="{CC9ED4D0-FCCD-B5D6-17C9-2991E0AA90CB}"/>
              </a:ext>
            </a:extLst>
          </p:cNvPr>
          <p:cNvSpPr txBox="1">
            <a:spLocks/>
          </p:cNvSpPr>
          <p:nvPr/>
        </p:nvSpPr>
        <p:spPr>
          <a:xfrm>
            <a:off x="658780" y="1425816"/>
            <a:ext cx="6076734" cy="874797"/>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n-GB" sz="1600" b="1" dirty="0" err="1">
                <a:solidFill>
                  <a:srgbClr val="8652A1"/>
                </a:solidFill>
              </a:rPr>
              <a:t>Anleitung</a:t>
            </a:r>
            <a:r>
              <a:rPr lang="en-GB" sz="1600" b="1" dirty="0">
                <a:solidFill>
                  <a:srgbClr val="8652A1"/>
                </a:solidFill>
              </a:rPr>
              <a:t>: Wie </a:t>
            </a:r>
            <a:r>
              <a:rPr lang="en-GB" sz="1600" b="1" dirty="0" err="1">
                <a:solidFill>
                  <a:srgbClr val="8652A1"/>
                </a:solidFill>
              </a:rPr>
              <a:t>benutzt</a:t>
            </a:r>
            <a:r>
              <a:rPr lang="en-GB" sz="1600" b="1" dirty="0">
                <a:solidFill>
                  <a:srgbClr val="8652A1"/>
                </a:solidFill>
              </a:rPr>
              <a:t> man Miro?</a:t>
            </a:r>
          </a:p>
          <a:p>
            <a:pPr algn="just"/>
            <a:endParaRPr lang="en-GB" sz="1800" b="1" dirty="0"/>
          </a:p>
          <a:p>
            <a:pPr algn="just"/>
            <a:r>
              <a:rPr lang="en-GB" dirty="0"/>
              <a:t>7. </a:t>
            </a:r>
            <a:r>
              <a:rPr lang="de-DE" dirty="0"/>
              <a:t>Die </a:t>
            </a:r>
            <a:r>
              <a:rPr lang="de-DE" b="1" dirty="0"/>
              <a:t>linke Seitenleiste</a:t>
            </a:r>
            <a:r>
              <a:rPr lang="de-DE" dirty="0"/>
              <a:t> enthält die </a:t>
            </a:r>
            <a:r>
              <a:rPr lang="de-DE" b="1" dirty="0"/>
              <a:t>Werkzeuge zum Bearbeiten und Erstellen</a:t>
            </a:r>
            <a:r>
              <a:rPr lang="de-DE" dirty="0"/>
              <a:t> Ihres Boards.</a:t>
            </a:r>
            <a:endParaRPr lang="en-GB" dirty="0"/>
          </a:p>
          <a:p>
            <a:pPr algn="just"/>
            <a:r>
              <a:rPr lang="en-GB" dirty="0"/>
              <a:t>                 </a:t>
            </a:r>
          </a:p>
          <a:p>
            <a:pPr marL="228600" indent="-228600" algn="just">
              <a:buAutoNum type="arabicPeriod"/>
            </a:pPr>
            <a:endParaRPr lang="en-GB" dirty="0"/>
          </a:p>
          <a:p>
            <a:pPr marL="228600" indent="-228600" algn="just">
              <a:buAutoNum type="arabicPeriod"/>
            </a:pPr>
            <a:endParaRPr lang="en-GB" dirty="0"/>
          </a:p>
          <a:p>
            <a:pPr marL="228600" indent="-228600" algn="just">
              <a:buAutoNum type="arabicPeriod"/>
            </a:pPr>
            <a:endParaRPr lang="en-GB" dirty="0"/>
          </a:p>
          <a:p>
            <a:pPr marL="228600" indent="-228600" algn="just">
              <a:buAutoNum type="arabicPeriod"/>
            </a:pPr>
            <a:endParaRPr lang="en-GB" dirty="0"/>
          </a:p>
          <a:p>
            <a:pPr marL="228600" indent="-228600" algn="just">
              <a:buAutoNum type="arabicPeriod"/>
            </a:pPr>
            <a:endParaRPr lang="en-GB" dirty="0"/>
          </a:p>
          <a:p>
            <a:pPr marL="228600" indent="-228600" algn="just">
              <a:buAutoNum type="arabicPeriod"/>
            </a:pPr>
            <a:endParaRPr lang="en-GB" dirty="0"/>
          </a:p>
          <a:p>
            <a:pPr marL="228600" indent="-228600" algn="just">
              <a:buAutoNum type="arabicPeriod"/>
            </a:pPr>
            <a:endParaRPr lang="en-GB" dirty="0"/>
          </a:p>
          <a:p>
            <a:pPr marL="228600" indent="-228600" algn="just">
              <a:buAutoNum type="arabicPeriod"/>
            </a:pPr>
            <a:endParaRPr lang="en-GB" dirty="0"/>
          </a:p>
          <a:p>
            <a:pPr marL="228600" indent="-228600" algn="just">
              <a:buAutoNum type="arabicPeriod"/>
            </a:pPr>
            <a:endParaRPr lang="en-GB" dirty="0"/>
          </a:p>
          <a:p>
            <a:pPr marL="228600" indent="-228600" algn="just">
              <a:buAutoNum type="arabicPeriod"/>
            </a:pPr>
            <a:endParaRPr lang="en-GB" dirty="0"/>
          </a:p>
          <a:p>
            <a:pPr marL="228600" indent="-228600" algn="just">
              <a:buAutoNum type="arabicPeriod"/>
            </a:pPr>
            <a:endParaRPr lang="en-GB" dirty="0"/>
          </a:p>
          <a:p>
            <a:pPr algn="just"/>
            <a:endParaRPr lang="en-GB" dirty="0"/>
          </a:p>
          <a:p>
            <a:pPr algn="just"/>
            <a:endParaRPr lang="en-GB" dirty="0"/>
          </a:p>
        </p:txBody>
      </p:sp>
      <p:sp>
        <p:nvSpPr>
          <p:cNvPr id="11" name="Text Placeholder 6">
            <a:extLst>
              <a:ext uri="{FF2B5EF4-FFF2-40B4-BE49-F238E27FC236}">
                <a16:creationId xmlns:a16="http://schemas.microsoft.com/office/drawing/2014/main" id="{5BC4BDDE-6D2F-D287-4C8A-1C5746A35881}"/>
              </a:ext>
            </a:extLst>
          </p:cNvPr>
          <p:cNvSpPr>
            <a:spLocks noGrp="1"/>
          </p:cNvSpPr>
          <p:nvPr>
            <p:ph type="body" sz="quarter" idx="61"/>
          </p:nvPr>
        </p:nvSpPr>
        <p:spPr>
          <a:xfrm>
            <a:off x="-9335" y="304800"/>
            <a:ext cx="5775135" cy="926158"/>
          </a:xfrm>
        </p:spPr>
        <p:txBody>
          <a:bodyPr/>
          <a:lstStyle/>
          <a:p>
            <a:r>
              <a:rPr lang="de-DE" dirty="0"/>
              <a:t>PHASE 1 - IDENTIFIKATION VON MÖGLICHKEITEN</a:t>
            </a:r>
            <a:endParaRPr lang="en-US" dirty="0"/>
          </a:p>
        </p:txBody>
      </p:sp>
      <p:pic>
        <p:nvPicPr>
          <p:cNvPr id="3" name="Grafik 2">
            <a:extLst>
              <a:ext uri="{FF2B5EF4-FFF2-40B4-BE49-F238E27FC236}">
                <a16:creationId xmlns:a16="http://schemas.microsoft.com/office/drawing/2014/main" id="{D0B1B7C4-5C22-9738-470B-8642BF60A590}"/>
              </a:ext>
            </a:extLst>
          </p:cNvPr>
          <p:cNvPicPr>
            <a:picLocks noChangeAspect="1"/>
          </p:cNvPicPr>
          <p:nvPr/>
        </p:nvPicPr>
        <p:blipFill>
          <a:blip r:embed="rId2"/>
          <a:stretch>
            <a:fillRect/>
          </a:stretch>
        </p:blipFill>
        <p:spPr>
          <a:xfrm>
            <a:off x="658780" y="2300612"/>
            <a:ext cx="678953" cy="5154199"/>
          </a:xfrm>
          <a:prstGeom prst="rect">
            <a:avLst/>
          </a:prstGeom>
        </p:spPr>
      </p:pic>
      <p:sp>
        <p:nvSpPr>
          <p:cNvPr id="9" name="Textfeld 8">
            <a:extLst>
              <a:ext uri="{FF2B5EF4-FFF2-40B4-BE49-F238E27FC236}">
                <a16:creationId xmlns:a16="http://schemas.microsoft.com/office/drawing/2014/main" id="{51AD4B80-2DE7-4138-8836-8867AAD9328A}"/>
              </a:ext>
            </a:extLst>
          </p:cNvPr>
          <p:cNvSpPr txBox="1"/>
          <p:nvPr/>
        </p:nvSpPr>
        <p:spPr>
          <a:xfrm>
            <a:off x="1337733" y="2300613"/>
            <a:ext cx="6065777" cy="4832092"/>
          </a:xfrm>
          <a:prstGeom prst="rect">
            <a:avLst/>
          </a:prstGeom>
          <a:noFill/>
        </p:spPr>
        <p:txBody>
          <a:bodyPr wrap="square" rtlCol="0">
            <a:spAutoFit/>
          </a:bodyPr>
          <a:lstStyle/>
          <a:p>
            <a:endParaRPr lang="en-GB" sz="1100" dirty="0"/>
          </a:p>
          <a:p>
            <a:r>
              <a:rPr lang="de-DE" sz="1100" dirty="0"/>
              <a:t>Wenn Sie </a:t>
            </a:r>
            <a:r>
              <a:rPr lang="de-DE" sz="1100" b="1" dirty="0"/>
              <a:t>diesen Pfeil</a:t>
            </a:r>
            <a:r>
              <a:rPr lang="de-DE" sz="1100" dirty="0"/>
              <a:t> auswählen, können Sie das Board mit der </a:t>
            </a:r>
            <a:r>
              <a:rPr lang="de-DE" sz="1100" b="1" dirty="0"/>
              <a:t>Maus verschieben</a:t>
            </a:r>
            <a:r>
              <a:rPr lang="de-DE" sz="1100" dirty="0"/>
              <a:t> und Ihre bevorzugte Position per </a:t>
            </a:r>
            <a:r>
              <a:rPr lang="de-DE" sz="1100" b="1" dirty="0"/>
              <a:t>Drag &amp; Drop</a:t>
            </a:r>
            <a:r>
              <a:rPr lang="de-DE" sz="1100" dirty="0"/>
              <a:t> einstellen.</a:t>
            </a:r>
          </a:p>
          <a:p>
            <a:endParaRPr lang="en-GB" sz="1100" dirty="0"/>
          </a:p>
          <a:p>
            <a:r>
              <a:rPr lang="de-DE" sz="1100" dirty="0"/>
              <a:t>Dieses Werkzeug ermöglicht es Ihnen, </a:t>
            </a:r>
            <a:r>
              <a:rPr lang="de-DE" sz="1100" b="1" dirty="0"/>
              <a:t>Templates zu erkunden</a:t>
            </a:r>
            <a:r>
              <a:rPr lang="de-DE" sz="1100" dirty="0"/>
              <a:t>.</a:t>
            </a:r>
          </a:p>
          <a:p>
            <a:endParaRPr lang="en-GB" sz="1100" dirty="0"/>
          </a:p>
          <a:p>
            <a:endParaRPr lang="en-GB" sz="1100" dirty="0"/>
          </a:p>
          <a:p>
            <a:r>
              <a:rPr lang="de-DE" sz="1100" dirty="0"/>
              <a:t>Mit diesem Werkzeug können Sie </a:t>
            </a:r>
            <a:r>
              <a:rPr lang="de-DE" sz="1100" b="1" dirty="0" err="1"/>
              <a:t>Sticky</a:t>
            </a:r>
            <a:r>
              <a:rPr lang="de-DE" sz="1100" b="1" dirty="0"/>
              <a:t> Notes in verschiedenen Farben</a:t>
            </a:r>
            <a:r>
              <a:rPr lang="de-DE" sz="1100" dirty="0"/>
              <a:t> auf das Board </a:t>
            </a:r>
            <a:r>
              <a:rPr lang="de-DE" sz="1100" b="1" dirty="0"/>
              <a:t>ziehen und ablegen</a:t>
            </a:r>
            <a:r>
              <a:rPr lang="de-DE" sz="1100" dirty="0"/>
              <a:t>, auf denen Sie </a:t>
            </a:r>
            <a:r>
              <a:rPr lang="de-DE" sz="1100" b="1" dirty="0"/>
              <a:t>Texte schreiben</a:t>
            </a:r>
            <a:r>
              <a:rPr lang="de-DE" sz="1100" dirty="0"/>
              <a:t> oder </a:t>
            </a:r>
            <a:r>
              <a:rPr lang="de-DE" sz="1100" b="1" dirty="0"/>
              <a:t>Bilder einfügen</a:t>
            </a:r>
            <a:r>
              <a:rPr lang="de-DE" sz="1100" dirty="0"/>
              <a:t> können. </a:t>
            </a:r>
          </a:p>
          <a:p>
            <a:endParaRPr lang="en-GB" sz="1100" dirty="0"/>
          </a:p>
          <a:p>
            <a:r>
              <a:rPr lang="de-DE" sz="1100" dirty="0"/>
              <a:t>Dieses Werkzeug gibt Ihnen die Möglichkeit, </a:t>
            </a:r>
            <a:r>
              <a:rPr lang="de-DE" sz="1100" b="1" dirty="0"/>
              <a:t>Textfelder</a:t>
            </a:r>
            <a:r>
              <a:rPr lang="de-DE" sz="1100" dirty="0"/>
              <a:t> auf dem Board hinzuzufügen.</a:t>
            </a:r>
          </a:p>
          <a:p>
            <a:endParaRPr lang="en-GB" sz="1100" dirty="0"/>
          </a:p>
          <a:p>
            <a:endParaRPr lang="en-GB" sz="1100" dirty="0"/>
          </a:p>
          <a:p>
            <a:r>
              <a:rPr lang="de-DE" sz="1100" dirty="0"/>
              <a:t>Mit diesem Werkzeug können Sie </a:t>
            </a:r>
            <a:r>
              <a:rPr lang="de-DE" sz="1100" b="1" dirty="0"/>
              <a:t>Formen</a:t>
            </a:r>
            <a:r>
              <a:rPr lang="de-DE" sz="1100" dirty="0"/>
              <a:t>, wie </a:t>
            </a:r>
            <a:r>
              <a:rPr lang="de-DE" sz="1100" b="1" dirty="0"/>
              <a:t>Kreise oder Pfeile</a:t>
            </a:r>
            <a:r>
              <a:rPr lang="de-DE" sz="1100" dirty="0"/>
              <a:t>, auf das Board setzen, um eine bessere </a:t>
            </a:r>
            <a:r>
              <a:rPr lang="de-DE" sz="1100" b="1" dirty="0"/>
              <a:t>Visualisierung</a:t>
            </a:r>
            <a:r>
              <a:rPr lang="de-DE" sz="1100" dirty="0"/>
              <a:t> zu erreichen.</a:t>
            </a:r>
          </a:p>
          <a:p>
            <a:endParaRPr lang="en-GB" sz="1100" dirty="0"/>
          </a:p>
          <a:p>
            <a:r>
              <a:rPr lang="de-DE" sz="1100" dirty="0"/>
              <a:t>Mit dem </a:t>
            </a:r>
            <a:r>
              <a:rPr lang="de-DE" sz="1100" b="1" dirty="0" err="1"/>
              <a:t>Freehand</a:t>
            </a:r>
            <a:r>
              <a:rPr lang="de-DE" sz="1100" b="1" dirty="0"/>
              <a:t> Image Tool</a:t>
            </a:r>
            <a:r>
              <a:rPr lang="de-DE" sz="1100" dirty="0"/>
              <a:t> können Sie auf dem Board </a:t>
            </a:r>
            <a:r>
              <a:rPr lang="de-DE" sz="1100" b="1" dirty="0"/>
              <a:t>freihändig zeichnen</a:t>
            </a:r>
            <a:r>
              <a:rPr lang="de-DE" sz="1100" dirty="0"/>
              <a:t> und dabei verschiedene </a:t>
            </a:r>
            <a:r>
              <a:rPr lang="de-DE" sz="1100" b="1" dirty="0"/>
              <a:t>Stiftoptionen</a:t>
            </a:r>
            <a:r>
              <a:rPr lang="de-DE" sz="1100" dirty="0"/>
              <a:t> verwenden.</a:t>
            </a:r>
            <a:endParaRPr lang="en-GB" sz="1100" dirty="0"/>
          </a:p>
          <a:p>
            <a:endParaRPr lang="en-GB" sz="1100" dirty="0"/>
          </a:p>
          <a:p>
            <a:r>
              <a:rPr lang="de-DE" sz="1100" dirty="0"/>
              <a:t>Dieses Werkzeug hilft Ihnen, die </a:t>
            </a:r>
            <a:r>
              <a:rPr lang="de-DE" sz="1100" b="1" dirty="0"/>
              <a:t>Größe Ihres Boards</a:t>
            </a:r>
            <a:r>
              <a:rPr lang="de-DE" sz="1100" dirty="0"/>
              <a:t> zu bestimmen.</a:t>
            </a:r>
          </a:p>
          <a:p>
            <a:endParaRPr lang="en-GB" sz="1100" dirty="0"/>
          </a:p>
          <a:p>
            <a:endParaRPr lang="en-GB" sz="1100" dirty="0"/>
          </a:p>
          <a:p>
            <a:r>
              <a:rPr lang="de-DE" sz="1100" b="1" dirty="0"/>
              <a:t>Weitere Werkzeuge</a:t>
            </a:r>
            <a:r>
              <a:rPr lang="de-DE" sz="1100" dirty="0"/>
              <a:t> finden Sie hier – darunter das </a:t>
            </a:r>
            <a:r>
              <a:rPr lang="de-DE" sz="1100" b="1" dirty="0"/>
              <a:t>Einbetten von Tabellen, Mindmaps oder Umfragen</a:t>
            </a:r>
            <a:endParaRPr lang="en-GB" sz="1100" dirty="0"/>
          </a:p>
          <a:p>
            <a:endParaRPr lang="en-GB" sz="1100" dirty="0"/>
          </a:p>
          <a:p>
            <a:endParaRPr lang="en-GB" sz="1100" dirty="0"/>
          </a:p>
          <a:p>
            <a:endParaRPr lang="en-GB" sz="1100" dirty="0"/>
          </a:p>
          <a:p>
            <a:endParaRPr lang="en-GB" sz="1100" dirty="0"/>
          </a:p>
          <a:p>
            <a:r>
              <a:rPr lang="de-DE" sz="1100" dirty="0"/>
              <a:t>Mit </a:t>
            </a:r>
            <a:r>
              <a:rPr lang="de-DE" sz="1100" b="1" dirty="0"/>
              <a:t>diesen Pfeilen</a:t>
            </a:r>
            <a:r>
              <a:rPr lang="de-DE" sz="1100" dirty="0"/>
              <a:t> können Sie eine Aktion </a:t>
            </a:r>
            <a:r>
              <a:rPr lang="de-DE" sz="1100" b="1" dirty="0"/>
              <a:t>rückgängig machen oder wiederholen</a:t>
            </a:r>
            <a:r>
              <a:rPr lang="de-DE" sz="1100" dirty="0"/>
              <a:t>.</a:t>
            </a:r>
            <a:endParaRPr lang="en-GB" dirty="0"/>
          </a:p>
        </p:txBody>
      </p:sp>
      <p:sp>
        <p:nvSpPr>
          <p:cNvPr id="13" name="Text Placeholder 5">
            <a:extLst>
              <a:ext uri="{FF2B5EF4-FFF2-40B4-BE49-F238E27FC236}">
                <a16:creationId xmlns:a16="http://schemas.microsoft.com/office/drawing/2014/main" id="{E6F2314C-F6EB-4019-9D3B-BCF9040BC332}"/>
              </a:ext>
            </a:extLst>
          </p:cNvPr>
          <p:cNvSpPr txBox="1">
            <a:spLocks/>
          </p:cNvSpPr>
          <p:nvPr/>
        </p:nvSpPr>
        <p:spPr>
          <a:xfrm>
            <a:off x="658780" y="7443848"/>
            <a:ext cx="6076734" cy="2394419"/>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endParaRPr lang="de-DE" sz="1600" b="1" dirty="0"/>
          </a:p>
          <a:p>
            <a:pPr algn="just"/>
            <a:r>
              <a:rPr lang="de-DE" sz="1600" b="1" dirty="0">
                <a:solidFill>
                  <a:srgbClr val="8652A1"/>
                </a:solidFill>
              </a:rPr>
              <a:t>Zusammengefasst…</a:t>
            </a:r>
          </a:p>
          <a:p>
            <a:pPr algn="just"/>
            <a:endParaRPr lang="en-GB" dirty="0"/>
          </a:p>
          <a:p>
            <a:pPr algn="just"/>
            <a:r>
              <a:rPr lang="de-DE" b="1" dirty="0"/>
              <a:t>Miro ist ein ausgezeichnetes Tool für die Zusammenarbeit</a:t>
            </a:r>
            <a:r>
              <a:rPr lang="de-DE" dirty="0"/>
              <a:t>, insbesondere in den </a:t>
            </a:r>
            <a:r>
              <a:rPr lang="de-DE" b="1" dirty="0"/>
              <a:t>frühen Phasen des Innovationsprozesses</a:t>
            </a:r>
            <a:r>
              <a:rPr lang="de-DE" dirty="0"/>
              <a:t>, wie zum Beispiel bei der </a:t>
            </a:r>
            <a:r>
              <a:rPr lang="de-DE" b="1" dirty="0"/>
              <a:t>Identifikation von Chancen</a:t>
            </a:r>
            <a:r>
              <a:rPr lang="de-DE" dirty="0"/>
              <a:t>.</a:t>
            </a:r>
          </a:p>
          <a:p>
            <a:pPr marL="171450" indent="-171450" algn="just">
              <a:buFont typeface="Wingdings" panose="05000000000000000000" pitchFamily="2" charset="2"/>
              <a:buChar char="q"/>
            </a:pPr>
            <a:r>
              <a:rPr lang="de-DE" dirty="0"/>
              <a:t>Die </a:t>
            </a:r>
            <a:r>
              <a:rPr lang="de-DE" b="1" dirty="0"/>
              <a:t>Echtzeit-Zusammenarbeitsfunktion</a:t>
            </a:r>
            <a:r>
              <a:rPr lang="de-DE" dirty="0"/>
              <a:t> ermöglicht es Teams, </a:t>
            </a:r>
            <a:r>
              <a:rPr lang="de-DE" b="1" dirty="0"/>
              <a:t>nahtlos Ideen zu brainstormen</a:t>
            </a:r>
            <a:r>
              <a:rPr lang="de-DE" dirty="0"/>
              <a:t>, unabhängig vom Standort.</a:t>
            </a:r>
          </a:p>
          <a:p>
            <a:pPr marL="171450" indent="-171450" algn="just">
              <a:buFont typeface="Wingdings" panose="05000000000000000000" pitchFamily="2" charset="2"/>
              <a:buChar char="q"/>
            </a:pPr>
            <a:r>
              <a:rPr lang="de-DE" dirty="0"/>
              <a:t>Das </a:t>
            </a:r>
            <a:r>
              <a:rPr lang="de-DE" b="1" dirty="0"/>
              <a:t>unendliche Canvas</a:t>
            </a:r>
            <a:r>
              <a:rPr lang="de-DE" dirty="0"/>
              <a:t> bietet die </a:t>
            </a:r>
            <a:r>
              <a:rPr lang="de-DE" b="1" dirty="0"/>
              <a:t>Flexibilität</a:t>
            </a:r>
            <a:r>
              <a:rPr lang="de-DE" dirty="0"/>
              <a:t>, </a:t>
            </a:r>
            <a:r>
              <a:rPr lang="de-DE" b="1" dirty="0"/>
              <a:t>Erkenntnisse, Trends und Pain Points visuell darzustellen</a:t>
            </a:r>
            <a:r>
              <a:rPr lang="de-DE" dirty="0"/>
              <a:t>, was </a:t>
            </a:r>
            <a:r>
              <a:rPr lang="de-DE" b="1" dirty="0"/>
              <a:t>Kreativität und strukturierte Ideation</a:t>
            </a:r>
            <a:r>
              <a:rPr lang="de-DE" dirty="0"/>
              <a:t> fördert.</a:t>
            </a:r>
          </a:p>
          <a:p>
            <a:pPr marL="171450" indent="-171450" algn="just">
              <a:buFont typeface="Wingdings" panose="05000000000000000000" pitchFamily="2" charset="2"/>
              <a:buChar char="q"/>
            </a:pPr>
            <a:r>
              <a:rPr lang="de-DE" dirty="0"/>
              <a:t>Mit </a:t>
            </a:r>
            <a:r>
              <a:rPr lang="de-DE" b="1" dirty="0" err="1"/>
              <a:t>Sticky</a:t>
            </a:r>
            <a:r>
              <a:rPr lang="de-DE" b="1" dirty="0"/>
              <a:t> Notes, Mindmaps und Frameworks</a:t>
            </a:r>
            <a:r>
              <a:rPr lang="de-DE" dirty="0"/>
              <a:t> wie </a:t>
            </a:r>
            <a:r>
              <a:rPr lang="de-DE" b="1" dirty="0"/>
              <a:t>SWOT- oder </a:t>
            </a:r>
            <a:r>
              <a:rPr lang="de-DE" b="1" dirty="0" err="1"/>
              <a:t>Empathy</a:t>
            </a:r>
            <a:r>
              <a:rPr lang="de-DE" b="1" dirty="0"/>
              <a:t> Maps</a:t>
            </a:r>
            <a:r>
              <a:rPr lang="de-DE" dirty="0"/>
              <a:t> können Teams </a:t>
            </a:r>
            <a:r>
              <a:rPr lang="de-DE" b="1" dirty="0"/>
              <a:t>Chancen effizient erfassen und organisieren</a:t>
            </a:r>
            <a:r>
              <a:rPr lang="de-DE" dirty="0"/>
              <a:t>.</a:t>
            </a:r>
          </a:p>
          <a:p>
            <a:pPr marL="171450" indent="-171450" algn="just">
              <a:buFont typeface="Wingdings" panose="05000000000000000000" pitchFamily="2" charset="2"/>
              <a:buChar char="q"/>
            </a:pPr>
            <a:r>
              <a:rPr lang="de-DE" b="1" dirty="0"/>
              <a:t>Integrationen</a:t>
            </a:r>
            <a:r>
              <a:rPr lang="de-DE" dirty="0"/>
              <a:t> mit Tools wie </a:t>
            </a:r>
            <a:r>
              <a:rPr lang="de-DE" b="1" dirty="0"/>
              <a:t>Slack, Microsoft Teams und Jira</a:t>
            </a:r>
            <a:r>
              <a:rPr lang="de-DE" dirty="0"/>
              <a:t> sorgen dafür, dass </a:t>
            </a:r>
            <a:r>
              <a:rPr lang="de-DE" b="1" dirty="0"/>
              <a:t>Erkenntnisse reibungslos in spätere Entwicklungsphasen</a:t>
            </a:r>
            <a:r>
              <a:rPr lang="de-DE" dirty="0"/>
              <a:t> übergehen, wodurch Miro eine </a:t>
            </a:r>
            <a:r>
              <a:rPr lang="de-DE" b="1" dirty="0"/>
              <a:t>leistungsstarke Plattform für Innovation</a:t>
            </a:r>
            <a:r>
              <a:rPr lang="de-DE" dirty="0"/>
              <a:t> wird.</a:t>
            </a:r>
          </a:p>
          <a:p>
            <a:pPr algn="just"/>
            <a:endParaRPr lang="de-DE" dirty="0"/>
          </a:p>
          <a:p>
            <a:pPr algn="just"/>
            <a:r>
              <a:rPr lang="de-DE" dirty="0"/>
              <a:t>Für </a:t>
            </a:r>
            <a:r>
              <a:rPr lang="de-DE" b="1" dirty="0"/>
              <a:t>weitere Fragen</a:t>
            </a:r>
            <a:r>
              <a:rPr lang="de-DE" dirty="0"/>
              <a:t> besuchen Sie bitte das </a:t>
            </a:r>
            <a:r>
              <a:rPr lang="en-GB" b="1" dirty="0">
                <a:solidFill>
                  <a:srgbClr val="29C5F4"/>
                </a:solidFill>
                <a:hlinkClick r:id="rId3">
                  <a:extLst>
                    <a:ext uri="{A12FA001-AC4F-418D-AE19-62706E023703}">
                      <ahyp:hlinkClr xmlns:ahyp="http://schemas.microsoft.com/office/drawing/2018/hyperlinkcolor" val="tx"/>
                    </a:ext>
                  </a:extLst>
                </a:hlinkClick>
              </a:rPr>
              <a:t>Miro Help Centre</a:t>
            </a:r>
            <a:r>
              <a:rPr lang="en-GB" dirty="0"/>
              <a:t>.</a:t>
            </a:r>
            <a:endParaRPr lang="de-DE" dirty="0"/>
          </a:p>
          <a:p>
            <a:pPr algn="just"/>
            <a:endParaRPr lang="de-DE" dirty="0"/>
          </a:p>
          <a:p>
            <a:pPr marL="228600" indent="-228600" algn="just">
              <a:buAutoNum type="arabicPeriod"/>
            </a:pPr>
            <a:endParaRPr lang="de-DE" dirty="0"/>
          </a:p>
          <a:p>
            <a:pPr marL="228600" indent="-228600" algn="just">
              <a:buAutoNum type="arabicPeriod"/>
            </a:pPr>
            <a:endParaRPr lang="de-DE" dirty="0"/>
          </a:p>
          <a:p>
            <a:pPr marL="228600" indent="-228600" algn="just">
              <a:buAutoNum type="arabicPeriod"/>
            </a:pPr>
            <a:endParaRPr lang="de-DE" dirty="0"/>
          </a:p>
          <a:p>
            <a:pPr marL="228600" indent="-228600" algn="just">
              <a:buAutoNum type="arabicPeriod"/>
            </a:pPr>
            <a:endParaRPr lang="de-DE" dirty="0"/>
          </a:p>
          <a:p>
            <a:pPr algn="just"/>
            <a:endParaRPr lang="de-DE" dirty="0"/>
          </a:p>
          <a:p>
            <a:pPr algn="just"/>
            <a:endParaRPr lang="de-DE" dirty="0"/>
          </a:p>
        </p:txBody>
      </p:sp>
    </p:spTree>
    <p:extLst>
      <p:ext uri="{BB962C8B-B14F-4D97-AF65-F5344CB8AC3E}">
        <p14:creationId xmlns:p14="http://schemas.microsoft.com/office/powerpoint/2010/main" val="2573214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a:lstStyle/>
          <a:p>
            <a:r>
              <a:rPr lang="en-GB" sz="8800" dirty="0"/>
              <a:t>WOCHE 9</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11</a:t>
            </a:fld>
            <a:endParaRPr lang="fr-CA"/>
          </a:p>
        </p:txBody>
      </p:sp>
      <p:pic>
        <p:nvPicPr>
          <p:cNvPr id="5" name="Picture Placeholder 20">
            <a:extLst>
              <a:ext uri="{FF2B5EF4-FFF2-40B4-BE49-F238E27FC236}">
                <a16:creationId xmlns:a16="http://schemas.microsoft.com/office/drawing/2014/main" id="{8D17AF8D-908C-1EFC-C64F-E6C283F71DC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592733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741470" y="1599144"/>
            <a:ext cx="6076734" cy="7789405"/>
          </a:xfrm>
        </p:spPr>
        <p:txBody>
          <a:bodyPr lIns="91440" tIns="45720" rIns="91440" bIns="45720" numCol="1" spcCol="288000" anchor="t">
            <a:noAutofit/>
          </a:bodyPr>
          <a:lstStyle/>
          <a:p>
            <a:pPr algn="just"/>
            <a:r>
              <a:rPr lang="en-GB" sz="1600" b="1" dirty="0">
                <a:solidFill>
                  <a:srgbClr val="8652A1"/>
                </a:solidFill>
                <a:cs typeface="Times New Roman" panose="02020603050405020304" pitchFamily="18" charset="0"/>
              </a:rPr>
              <a:t>Schritt 1: Brainwriting Methode</a:t>
            </a:r>
            <a:endParaRPr lang="en-GB" dirty="0">
              <a:latin typeface="Calibri"/>
              <a:ea typeface="Open Sans"/>
              <a:cs typeface="Calibri"/>
            </a:endParaRPr>
          </a:p>
          <a:p>
            <a:pPr algn="just">
              <a:spcBef>
                <a:spcPts val="195"/>
              </a:spcBef>
              <a:tabLst>
                <a:tab pos="450215" algn="l"/>
              </a:tabLst>
            </a:pPr>
            <a:r>
              <a:rPr lang="de-DE" dirty="0"/>
              <a:t>Die </a:t>
            </a:r>
            <a:r>
              <a:rPr lang="de-DE" b="1" dirty="0"/>
              <a:t>Brainwriting-Methode</a:t>
            </a:r>
            <a:r>
              <a:rPr lang="de-DE" dirty="0"/>
              <a:t> hilft dabei, zwei der größten Herausforderungen beim </a:t>
            </a:r>
          </a:p>
          <a:p>
            <a:pPr algn="just">
              <a:spcBef>
                <a:spcPts val="195"/>
              </a:spcBef>
              <a:tabLst>
                <a:tab pos="450215" algn="l"/>
              </a:tabLst>
            </a:pPr>
            <a:r>
              <a:rPr lang="de-DE" dirty="0"/>
              <a:t>Brainstorming zu vermeiden – </a:t>
            </a:r>
            <a:r>
              <a:rPr lang="de-DE" b="1" dirty="0"/>
              <a:t>ungleiche Gesprächsbeteiligung</a:t>
            </a:r>
            <a:r>
              <a:rPr lang="de-DE" dirty="0"/>
              <a:t> und den </a:t>
            </a:r>
            <a:r>
              <a:rPr lang="de-DE" b="1" dirty="0" err="1"/>
              <a:t>Anchoring</a:t>
            </a:r>
            <a:r>
              <a:rPr lang="de-DE" b="1" dirty="0"/>
              <a:t>-Effekt</a:t>
            </a:r>
            <a:r>
              <a:rPr lang="de-DE" dirty="0"/>
              <a:t> –, indem sichergestellt wird, dass </a:t>
            </a:r>
            <a:r>
              <a:rPr lang="de-DE" b="1" dirty="0"/>
              <a:t>jeder Beiträge liefert</a:t>
            </a:r>
            <a:r>
              <a:rPr lang="de-DE" dirty="0"/>
              <a:t> und die Tendenz, sich auf die erste Idee zu fixieren, eliminiert wird.</a:t>
            </a:r>
            <a:endParaRPr lang="en-GB" dirty="0"/>
          </a:p>
          <a:p>
            <a:pPr algn="just">
              <a:spcBef>
                <a:spcPts val="195"/>
              </a:spcBef>
              <a:tabLst>
                <a:tab pos="450215" algn="l"/>
              </a:tabLst>
            </a:pPr>
            <a:endParaRPr lang="en-GB" dirty="0"/>
          </a:p>
          <a:p>
            <a:pPr algn="just">
              <a:spcBef>
                <a:spcPts val="195"/>
              </a:spcBef>
              <a:tabLst>
                <a:tab pos="450215" algn="l"/>
              </a:tabLst>
            </a:pPr>
            <a:endParaRPr lang="en-GB" dirty="0"/>
          </a:p>
          <a:p>
            <a:pPr algn="just">
              <a:spcBef>
                <a:spcPts val="195"/>
              </a:spcBef>
              <a:tabLst>
                <a:tab pos="450215" algn="l"/>
              </a:tabLst>
            </a:pPr>
            <a:endParaRPr lang="en-GB" dirty="0"/>
          </a:p>
          <a:p>
            <a:pPr algn="just">
              <a:spcBef>
                <a:spcPts val="195"/>
              </a:spcBef>
              <a:tabLst>
                <a:tab pos="450215" algn="l"/>
              </a:tabLst>
            </a:pPr>
            <a:endParaRPr lang="en-GB" dirty="0"/>
          </a:p>
          <a:p>
            <a:pPr algn="just">
              <a:spcBef>
                <a:spcPts val="195"/>
              </a:spcBef>
              <a:tabLst>
                <a:tab pos="450215" algn="l"/>
              </a:tabLst>
            </a:pPr>
            <a:endParaRPr lang="en-GB" dirty="0"/>
          </a:p>
          <a:p>
            <a:pPr algn="just">
              <a:spcBef>
                <a:spcPts val="195"/>
              </a:spcBef>
              <a:tabLst>
                <a:tab pos="450215" algn="l"/>
              </a:tabLst>
            </a:pPr>
            <a:endParaRPr lang="en-GB" dirty="0"/>
          </a:p>
          <a:p>
            <a:pPr algn="just">
              <a:spcBef>
                <a:spcPts val="195"/>
              </a:spcBef>
              <a:tabLst>
                <a:tab pos="450215" algn="l"/>
              </a:tabLst>
            </a:pPr>
            <a:endParaRPr lang="en-GB" dirty="0"/>
          </a:p>
          <a:p>
            <a:pPr algn="just">
              <a:spcBef>
                <a:spcPts val="195"/>
              </a:spcBef>
              <a:tabLst>
                <a:tab pos="450215" algn="l"/>
              </a:tabLst>
            </a:pPr>
            <a:endParaRPr lang="en-GB" dirty="0"/>
          </a:p>
          <a:p>
            <a:pPr algn="just">
              <a:spcBef>
                <a:spcPts val="195"/>
              </a:spcBef>
              <a:tabLst>
                <a:tab pos="450215" algn="l"/>
              </a:tabLst>
            </a:pPr>
            <a:endParaRPr lang="en-GB" dirty="0"/>
          </a:p>
          <a:p>
            <a:pPr algn="just">
              <a:spcBef>
                <a:spcPts val="195"/>
              </a:spcBef>
              <a:tabLst>
                <a:tab pos="450215" algn="l"/>
              </a:tabLst>
            </a:pPr>
            <a:endParaRPr lang="en-GB" dirty="0"/>
          </a:p>
          <a:p>
            <a:pPr algn="just">
              <a:spcBef>
                <a:spcPts val="195"/>
              </a:spcBef>
              <a:tabLst>
                <a:tab pos="450215" algn="l"/>
              </a:tabLst>
            </a:pPr>
            <a:endParaRPr lang="en-GB" dirty="0"/>
          </a:p>
          <a:p>
            <a:pPr algn="just">
              <a:spcBef>
                <a:spcPts val="195"/>
              </a:spcBef>
              <a:tabLst>
                <a:tab pos="450215" algn="l"/>
              </a:tabLst>
            </a:pPr>
            <a:endParaRPr lang="en-GB" dirty="0"/>
          </a:p>
          <a:p>
            <a:pPr algn="just">
              <a:spcBef>
                <a:spcPts val="195"/>
              </a:spcBef>
              <a:tabLst>
                <a:tab pos="450215" algn="l"/>
              </a:tabLst>
            </a:pPr>
            <a:endParaRPr lang="en-GB" dirty="0"/>
          </a:p>
          <a:p>
            <a:pPr algn="just">
              <a:spcBef>
                <a:spcPts val="195"/>
              </a:spcBef>
              <a:tabLst>
                <a:tab pos="450215" algn="l"/>
              </a:tabLst>
            </a:pPr>
            <a:endParaRPr lang="en-GB" dirty="0"/>
          </a:p>
          <a:p>
            <a:pPr algn="just">
              <a:spcBef>
                <a:spcPts val="195"/>
              </a:spcBef>
              <a:tabLst>
                <a:tab pos="450215" algn="l"/>
              </a:tabLst>
            </a:pPr>
            <a:endParaRPr lang="en-GB" dirty="0"/>
          </a:p>
          <a:p>
            <a:pPr algn="just">
              <a:spcBef>
                <a:spcPts val="195"/>
              </a:spcBef>
              <a:tabLst>
                <a:tab pos="450215" algn="l"/>
              </a:tabLst>
            </a:pPr>
            <a:endParaRPr lang="en-GB" dirty="0"/>
          </a:p>
          <a:p>
            <a:pPr algn="just"/>
            <a:endParaRPr lang="en-GB" sz="400" dirty="0"/>
          </a:p>
          <a:p>
            <a:pPr algn="just"/>
            <a:endParaRPr lang="de-DE" b="1" dirty="0"/>
          </a:p>
          <a:p>
            <a:pPr algn="just"/>
            <a:r>
              <a:rPr lang="de-DE" b="1" dirty="0"/>
              <a:t>Runde 1 (10 Minuten):</a:t>
            </a:r>
            <a:r>
              <a:rPr lang="de-DE" dirty="0"/>
              <a:t> Jedes Gruppenmitglied schreibt drei Ideen zum Thema des Brainstormings auf.</a:t>
            </a:r>
          </a:p>
          <a:p>
            <a:pPr algn="just"/>
            <a:endParaRPr lang="de-DE" dirty="0"/>
          </a:p>
          <a:p>
            <a:pPr algn="just"/>
            <a:r>
              <a:rPr lang="de-DE" b="1" dirty="0"/>
              <a:t>Runden 2–3 (je 5 Minuten):</a:t>
            </a:r>
            <a:r>
              <a:rPr lang="de-DE" dirty="0"/>
              <a:t> (So viele Runden wie nötig, um alle Gruppenmitglieder einzubeziehen.) Jede Person gibt ihre Ideen an ein anderes Gruppenmitglied weiter, das diese dann weiterentwickelt und gegebenenfalls Stichpunkte hinzufügt. Anschließend überprüft jeder die Ideen erneut, bis alle Gruppenmitglieder zu jeder Idee Stichpunkte hinzugefügt haben.</a:t>
            </a:r>
          </a:p>
          <a:p>
            <a:pPr algn="just"/>
            <a:endParaRPr lang="de-DE" dirty="0"/>
          </a:p>
          <a:p>
            <a:pPr algn="just"/>
            <a:r>
              <a:rPr lang="de-DE" b="1" dirty="0"/>
              <a:t>Runde 4 (10 Minuten):</a:t>
            </a:r>
            <a:r>
              <a:rPr lang="de-DE" dirty="0"/>
              <a:t> Sobald alle zu allen Ideen beigetragen haben, werden unklare Punkte besprochen und jeder teilt mit, was ihm an den Ideen gefällt oder nicht gefällt.</a:t>
            </a:r>
          </a:p>
          <a:p>
            <a:pPr algn="just">
              <a:spcBef>
                <a:spcPts val="195"/>
              </a:spcBef>
              <a:tabLst>
                <a:tab pos="450215" algn="l"/>
              </a:tabLst>
            </a:pPr>
            <a:endParaRPr lang="en-GB" dirty="0"/>
          </a:p>
          <a:p>
            <a:pPr algn="just"/>
            <a:r>
              <a:rPr lang="de-DE" dirty="0"/>
              <a:t>Sie können die </a:t>
            </a:r>
            <a:r>
              <a:rPr lang="en-GB" b="1" dirty="0">
                <a:solidFill>
                  <a:srgbClr val="29C5F4"/>
                </a:solidFill>
                <a:latin typeface="Calibri"/>
                <a:ea typeface="Open Sans"/>
                <a:cs typeface="Calibri"/>
                <a:hlinkClick r:id="rId2">
                  <a:extLst>
                    <a:ext uri="{A12FA001-AC4F-418D-AE19-62706E023703}">
                      <ahyp:hlinkClr xmlns:ahyp="http://schemas.microsoft.com/office/drawing/2018/hyperlinkcolor" val="tx"/>
                    </a:ext>
                  </a:extLst>
                </a:hlinkClick>
              </a:rPr>
              <a:t>Miro Brainwriting </a:t>
            </a:r>
            <a:r>
              <a:rPr lang="en-GB" b="1" dirty="0">
                <a:solidFill>
                  <a:srgbClr val="29C5F4"/>
                </a:solidFill>
                <a:latin typeface="Calibri"/>
                <a:ea typeface="Open Sans"/>
                <a:cs typeface="Calibri"/>
              </a:rPr>
              <a:t>– Vorlage </a:t>
            </a:r>
            <a:r>
              <a:rPr lang="de-DE" dirty="0"/>
              <a:t>oder die </a:t>
            </a:r>
            <a:r>
              <a:rPr lang="en-GB" b="1" dirty="0">
                <a:solidFill>
                  <a:srgbClr val="29C5F4"/>
                </a:solidFill>
                <a:latin typeface="Calibri"/>
                <a:ea typeface="Open Sans"/>
                <a:cs typeface="Calibri"/>
                <a:hlinkClick r:id="rId3">
                  <a:extLst>
                    <a:ext uri="{A12FA001-AC4F-418D-AE19-62706E023703}">
                      <ahyp:hlinkClr xmlns:ahyp="http://schemas.microsoft.com/office/drawing/2018/hyperlinkcolor" val="tx"/>
                    </a:ext>
                  </a:extLst>
                </a:hlinkClick>
              </a:rPr>
              <a:t>Miro </a:t>
            </a:r>
            <a:r>
              <a:rPr lang="en-GB" b="1" dirty="0" err="1">
                <a:solidFill>
                  <a:srgbClr val="29C5F4"/>
                </a:solidFill>
                <a:latin typeface="Calibri"/>
                <a:ea typeface="Open Sans"/>
                <a:cs typeface="Calibri"/>
                <a:hlinkClick r:id="rId3">
                  <a:extLst>
                    <a:ext uri="{A12FA001-AC4F-418D-AE19-62706E023703}">
                      <ahyp:hlinkClr xmlns:ahyp="http://schemas.microsoft.com/office/drawing/2018/hyperlinkcolor" val="tx"/>
                    </a:ext>
                  </a:extLst>
                </a:hlinkClick>
              </a:rPr>
              <a:t>Mindmap</a:t>
            </a:r>
            <a:r>
              <a:rPr lang="en-GB" b="1" dirty="0">
                <a:solidFill>
                  <a:srgbClr val="29C5F4"/>
                </a:solidFill>
                <a:latin typeface="Calibri"/>
                <a:ea typeface="Open Sans"/>
                <a:cs typeface="Calibri"/>
                <a:hlinkClick r:id="rId3">
                  <a:extLst>
                    <a:ext uri="{A12FA001-AC4F-418D-AE19-62706E023703}">
                      <ahyp:hlinkClr xmlns:ahyp="http://schemas.microsoft.com/office/drawing/2018/hyperlinkcolor" val="tx"/>
                    </a:ext>
                  </a:extLst>
                </a:hlinkClick>
              </a:rPr>
              <a:t> </a:t>
            </a:r>
            <a:r>
              <a:rPr lang="en-GB" b="1" dirty="0">
                <a:solidFill>
                  <a:srgbClr val="29C5F4"/>
                </a:solidFill>
                <a:latin typeface="Calibri"/>
                <a:ea typeface="Open Sans"/>
                <a:cs typeface="Calibri"/>
              </a:rPr>
              <a:t>– Vorlage </a:t>
            </a:r>
            <a:r>
              <a:rPr lang="de-DE" dirty="0"/>
              <a:t>verwenden (auf „Vorlage verwenden“ klicken und einloggen, um zu starten) oder ein anderes geeignetes Tool auswählen, wie z. B. </a:t>
            </a:r>
            <a:r>
              <a:rPr lang="de-DE" dirty="0" err="1"/>
              <a:t>Lucidspark</a:t>
            </a:r>
            <a:r>
              <a:rPr lang="de-DE" dirty="0"/>
              <a:t>, </a:t>
            </a:r>
            <a:r>
              <a:rPr lang="de-DE" dirty="0" err="1"/>
              <a:t>MindMeister</a:t>
            </a:r>
            <a:r>
              <a:rPr lang="de-DE" dirty="0"/>
              <a:t>, Bluescape oder </a:t>
            </a:r>
            <a:r>
              <a:rPr lang="de-DE" dirty="0" err="1"/>
              <a:t>MindMup</a:t>
            </a:r>
            <a:r>
              <a:rPr lang="de-DE" dirty="0"/>
              <a:t>, um ein Brainwriting-Framework zu erstellen.</a:t>
            </a:r>
          </a:p>
          <a:p>
            <a:pPr algn="just"/>
            <a:endParaRPr lang="de-DE" dirty="0"/>
          </a:p>
          <a:p>
            <a:pPr algn="just"/>
            <a:r>
              <a:rPr lang="de-DE" dirty="0"/>
              <a:t>Eine Anleitung zur </a:t>
            </a:r>
            <a:r>
              <a:rPr lang="de-DE" b="1" dirty="0"/>
              <a:t>Nutzung von </a:t>
            </a:r>
            <a:r>
              <a:rPr lang="de-DE" b="1" dirty="0" err="1"/>
              <a:t>MindMeister</a:t>
            </a:r>
            <a:r>
              <a:rPr lang="de-DE" b="1" dirty="0"/>
              <a:t> </a:t>
            </a:r>
            <a:r>
              <a:rPr lang="de-DE" dirty="0"/>
              <a:t>finden Sie auf den </a:t>
            </a:r>
            <a:r>
              <a:rPr lang="de-DE" dirty="0">
                <a:solidFill>
                  <a:srgbClr val="29C5F4"/>
                </a:solidFill>
                <a:hlinkClick r:id="rId4" action="ppaction://hlinksldjump">
                  <a:extLst>
                    <a:ext uri="{A12FA001-AC4F-418D-AE19-62706E023703}">
                      <ahyp:hlinkClr xmlns:ahyp="http://schemas.microsoft.com/office/drawing/2018/hyperlinkcolor" val="tx"/>
                    </a:ext>
                  </a:extLst>
                </a:hlinkClick>
              </a:rPr>
              <a:t>Seiten 14–15 </a:t>
            </a:r>
            <a:r>
              <a:rPr lang="de-DE" dirty="0"/>
              <a:t>dieses Dokuments.</a:t>
            </a:r>
          </a:p>
          <a:p>
            <a:pPr algn="just">
              <a:spcBef>
                <a:spcPts val="195"/>
              </a:spcBef>
              <a:tabLst>
                <a:tab pos="450215" algn="l"/>
              </a:tabLst>
            </a:pPr>
            <a:endParaRPr lang="en-GB" dirty="0"/>
          </a:p>
          <a:p>
            <a:pPr algn="just"/>
            <a:endParaRPr lang="en-GB" dirty="0"/>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12</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969868" cy="926158"/>
          </a:xfrm>
        </p:spPr>
        <p:txBody>
          <a:bodyPr lIns="91440" tIns="45720" rIns="91440" bIns="45720" anchor="ctr">
            <a:noAutofit/>
          </a:bodyPr>
          <a:lstStyle/>
          <a:p>
            <a:pPr marL="731520"/>
            <a:r>
              <a:rPr lang="de-DE" dirty="0">
                <a:latin typeface="Calibri"/>
                <a:ea typeface="Open Sans"/>
                <a:cs typeface="Calibri"/>
              </a:rPr>
              <a:t>PHASE 2 - IDEENGENERIERUNG UND IDEENMANAGEMENT</a:t>
            </a:r>
            <a:endParaRPr lang="en-US" dirty="0"/>
          </a:p>
        </p:txBody>
      </p:sp>
      <p:pic>
        <p:nvPicPr>
          <p:cNvPr id="12" name="Picture 11" descr="A chart of a group of colorful squares&#10;&#10;Description automatically generated">
            <a:extLst>
              <a:ext uri="{FF2B5EF4-FFF2-40B4-BE49-F238E27FC236}">
                <a16:creationId xmlns:a16="http://schemas.microsoft.com/office/drawing/2014/main" id="{75126E39-9BFC-35A4-AFAF-1D5F0B30B8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70" y="2821192"/>
            <a:ext cx="6076734" cy="2905925"/>
          </a:xfrm>
          <a:prstGeom prst="rect">
            <a:avLst/>
          </a:prstGeom>
        </p:spPr>
      </p:pic>
    </p:spTree>
    <p:extLst>
      <p:ext uri="{BB962C8B-B14F-4D97-AF65-F5344CB8AC3E}">
        <p14:creationId xmlns:p14="http://schemas.microsoft.com/office/powerpoint/2010/main" val="3414278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1EB1F-1E90-1F92-F9DF-2BB25DBB949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9246919A-2C69-DD98-03D1-9BAE9C17E5F5}"/>
              </a:ext>
            </a:extLst>
          </p:cNvPr>
          <p:cNvSpPr>
            <a:spLocks noGrp="1"/>
          </p:cNvSpPr>
          <p:nvPr>
            <p:ph type="body" sz="quarter" idx="64"/>
          </p:nvPr>
        </p:nvSpPr>
        <p:spPr>
          <a:xfrm>
            <a:off x="741470" y="1599145"/>
            <a:ext cx="6076734" cy="2185456"/>
          </a:xfrm>
        </p:spPr>
        <p:txBody>
          <a:bodyPr lIns="91440" tIns="45720" rIns="91440" bIns="45720" numCol="1" spcCol="288000" anchor="t">
            <a:noAutofit/>
          </a:bodyPr>
          <a:lstStyle/>
          <a:p>
            <a:pPr marL="171450" indent="-171450" algn="just">
              <a:buFont typeface="Wingdings" panose="05000000000000000000" pitchFamily="2" charset="2"/>
              <a:buChar char="è"/>
            </a:pPr>
            <a:endParaRPr lang="de-DE" dirty="0">
              <a:latin typeface="Calibri"/>
              <a:ea typeface="Calibri"/>
              <a:cs typeface="Calibri"/>
            </a:endParaRPr>
          </a:p>
          <a:p>
            <a:pPr algn="just"/>
            <a:r>
              <a:rPr lang="en-GB" sz="1600" b="1" dirty="0">
                <a:solidFill>
                  <a:srgbClr val="8652A1"/>
                </a:solidFill>
                <a:cs typeface="Times New Roman" panose="02020603050405020304" pitchFamily="18" charset="0"/>
              </a:rPr>
              <a:t>Schritt 2: How-Now-Wow Matrix</a:t>
            </a:r>
            <a:endParaRPr lang="en-GB" sz="1600" b="1" dirty="0">
              <a:solidFill>
                <a:srgbClr val="8652A1"/>
              </a:solidFill>
              <a:highlight>
                <a:srgbClr val="FFFF00"/>
              </a:highlight>
              <a:cs typeface="Times New Roman" panose="02020603050405020304" pitchFamily="18" charset="0"/>
            </a:endParaRPr>
          </a:p>
          <a:p>
            <a:pPr algn="just"/>
            <a:endParaRPr lang="en-GB" dirty="0">
              <a:solidFill>
                <a:schemeClr val="tx1"/>
              </a:solidFill>
            </a:endParaRPr>
          </a:p>
          <a:p>
            <a:pPr algn="just"/>
            <a:r>
              <a:rPr lang="de-DE" dirty="0"/>
              <a:t>Eine </a:t>
            </a:r>
            <a:r>
              <a:rPr lang="de-DE" dirty="0" err="1"/>
              <a:t>How</a:t>
            </a:r>
            <a:r>
              <a:rPr lang="de-DE" dirty="0"/>
              <a:t>-</a:t>
            </a:r>
            <a:r>
              <a:rPr lang="de-DE" dirty="0" err="1"/>
              <a:t>Now</a:t>
            </a:r>
            <a:r>
              <a:rPr lang="de-DE" dirty="0"/>
              <a:t>-Wow-Matrix ist eine Methode zur Auswahl von Ideen, mit der die besten Ideen identifiziert werden können. Die Matrix kategorisiert Ideen anhand ihres Neuheitsgrades (inkrementelle oder disruptive Ideen) und ihrer Umsetzbarkeit (einfach oder schwierig) und hat vier Quadranten:</a:t>
            </a:r>
          </a:p>
          <a:p>
            <a:pPr algn="just"/>
            <a:endParaRPr lang="en-GB" dirty="0"/>
          </a:p>
          <a:p>
            <a:pPr marL="171450" indent="-171450" algn="just">
              <a:buFont typeface="Wingdings" panose="05000000000000000000" pitchFamily="2" charset="2"/>
              <a:buChar char="q"/>
            </a:pPr>
            <a:endParaRPr lang="en-GB" dirty="0"/>
          </a:p>
          <a:p>
            <a:pPr marL="171450" indent="-171450" algn="just">
              <a:buFont typeface="Wingdings" panose="05000000000000000000" pitchFamily="2" charset="2"/>
              <a:buChar char="q"/>
            </a:pPr>
            <a:endParaRPr lang="en-GB" dirty="0"/>
          </a:p>
          <a:p>
            <a:pPr algn="just"/>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ea typeface="Calibri" panose="020F0502020204030204" pitchFamily="34" charset="0"/>
              <a:cs typeface="Times New Roman" panose="02020603050405020304" pitchFamily="18" charset="0"/>
            </a:endParaRPr>
          </a:p>
          <a:p>
            <a:pPr algn="just"/>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ea typeface="Calibri" panose="020F0502020204030204" pitchFamily="34" charset="0"/>
              <a:cs typeface="Times New Roman" panose="02020603050405020304" pitchFamily="18" charset="0"/>
            </a:endParaRPr>
          </a:p>
          <a:p>
            <a:pPr algn="just"/>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ea typeface="Calibri" panose="020F0502020204030204" pitchFamily="34" charset="0"/>
              <a:cs typeface="Times New Roman" panose="02020603050405020304" pitchFamily="18" charset="0"/>
            </a:endParaRPr>
          </a:p>
          <a:p>
            <a:pPr algn="just"/>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ea typeface="Calibri" panose="020F0502020204030204" pitchFamily="34" charset="0"/>
              <a:cs typeface="Times New Roman" panose="02020603050405020304" pitchFamily="18" charset="0"/>
            </a:endParaRPr>
          </a:p>
          <a:p>
            <a:pPr algn="just"/>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ea typeface="Calibri" panose="020F0502020204030204" pitchFamily="34" charset="0"/>
              <a:cs typeface="Times New Roman" panose="02020603050405020304" pitchFamily="18" charset="0"/>
            </a:endParaRPr>
          </a:p>
          <a:p>
            <a:pPr algn="just"/>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ea typeface="Calibri" panose="020F0502020204030204" pitchFamily="34" charset="0"/>
              <a:cs typeface="Times New Roman" panose="02020603050405020304" pitchFamily="18" charset="0"/>
            </a:endParaRPr>
          </a:p>
          <a:p>
            <a:pPr algn="just"/>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Font typeface="Wingdings" panose="05000000000000000000" pitchFamily="2" charset="2"/>
              <a:buChar char="q"/>
            </a:pPr>
            <a:r>
              <a:rPr lang="de-DE" b="1" dirty="0"/>
              <a:t>Gelb: </a:t>
            </a:r>
            <a:r>
              <a:rPr lang="de-DE" b="1" dirty="0" err="1"/>
              <a:t>How</a:t>
            </a:r>
            <a:r>
              <a:rPr lang="de-DE" b="1" dirty="0"/>
              <a:t>-Ideen </a:t>
            </a:r>
            <a:r>
              <a:rPr lang="de-DE" dirty="0"/>
              <a:t>– Originelle Ideen, die schwer umzusetzen sind. Dieser Quadrant steht für innovative Ideen, die aktuell noch nicht realisierbar sind, aber möglicherweise als zukünftige Ziele interessant sein könnten.</a:t>
            </a:r>
          </a:p>
          <a:p>
            <a:pPr marL="171450" indent="-171450" algn="just">
              <a:buFont typeface="Wingdings" panose="05000000000000000000" pitchFamily="2" charset="2"/>
              <a:buChar char="q"/>
            </a:pPr>
            <a:r>
              <a:rPr lang="de-DE" b="1" dirty="0"/>
              <a:t>Blau: </a:t>
            </a:r>
            <a:r>
              <a:rPr lang="de-DE" b="1" dirty="0" err="1"/>
              <a:t>Now</a:t>
            </a:r>
            <a:r>
              <a:rPr lang="de-DE" b="1" dirty="0"/>
              <a:t>-Ideen </a:t>
            </a:r>
            <a:r>
              <a:rPr lang="de-DE" dirty="0"/>
              <a:t>– Normale Ideen, die leicht umzusetzen sind. Dieser Quadrant steht für unoriginelle, vertraute Ideen, die einfach umzusetzen sind und sich bereits bewährt haben. Solche Ideen führen zu inkrementellen Ergebnissen.</a:t>
            </a:r>
          </a:p>
          <a:p>
            <a:pPr marL="171450" indent="-171450" algn="just">
              <a:buFont typeface="Wingdings" panose="05000000000000000000" pitchFamily="2" charset="2"/>
              <a:buChar char="q"/>
            </a:pPr>
            <a:r>
              <a:rPr lang="de-DE" b="1" dirty="0"/>
              <a:t>Grün: Wow-Ideen </a:t>
            </a:r>
            <a:r>
              <a:rPr lang="de-DE" dirty="0"/>
              <a:t>– Originelle Ideen, die leicht umzusetzen sind. Dieser Quadrant steht für neue Ideen, die in der aktuellen Realität leicht umgesetzt werden können. Ziel ist es, möglichst viele Ideen in dieser Kategorie zu entwickeln.</a:t>
            </a:r>
          </a:p>
          <a:p>
            <a:pPr marL="171450" indent="-171450" algn="just">
              <a:buFont typeface="Wingdings" panose="05000000000000000000" pitchFamily="2" charset="2"/>
              <a:buChar char="q"/>
            </a:pPr>
            <a:endParaRPr lang="en-GB" dirty="0">
              <a:solidFill>
                <a:srgbClr val="0B3A5B"/>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ea typeface="Calibri" panose="020F0502020204030204" pitchFamily="34" charset="0"/>
              <a:cs typeface="Times New Roman" panose="02020603050405020304" pitchFamily="18" charset="0"/>
            </a:endParaRPr>
          </a:p>
          <a:p>
            <a:pPr algn="just"/>
            <a:endParaRPr lang="en-US" dirty="0">
              <a:ea typeface="Calibri" panose="020F0502020204030204" pitchFamily="34" charset="0"/>
              <a:cs typeface="Times New Roman" panose="02020603050405020304" pitchFamily="18" charset="0"/>
            </a:endParaRPr>
          </a:p>
          <a:p>
            <a:pPr algn="just"/>
            <a:endParaRPr lang="en-US" dirty="0">
              <a:ea typeface="Calibri" panose="020F0502020204030204" pitchFamily="34" charset="0"/>
              <a:cs typeface="Times New Roman" panose="02020603050405020304" pitchFamily="18" charset="0"/>
            </a:endParaRPr>
          </a:p>
          <a:p>
            <a:pPr algn="just"/>
            <a:endParaRPr lang="en-US" dirty="0">
              <a:ea typeface="Calibri" panose="020F0502020204030204" pitchFamily="34" charset="0"/>
              <a:cs typeface="Times New Roman" panose="02020603050405020304" pitchFamily="18" charset="0"/>
            </a:endParaRPr>
          </a:p>
          <a:p>
            <a:pPr algn="just"/>
            <a:endParaRPr lang="en-US" dirty="0">
              <a:ea typeface="Calibri" panose="020F0502020204030204" pitchFamily="34" charset="0"/>
              <a:cs typeface="Times New Roman" panose="02020603050405020304" pitchFamily="18" charset="0"/>
            </a:endParaRPr>
          </a:p>
          <a:p>
            <a:pPr algn="just"/>
            <a:endParaRPr lang="en-US" dirty="0">
              <a:ea typeface="Calibri" panose="020F0502020204030204" pitchFamily="34" charset="0"/>
              <a:cs typeface="Times New Roman" panose="02020603050405020304" pitchFamily="18" charset="0"/>
            </a:endParaRPr>
          </a:p>
          <a:p>
            <a:pPr algn="just"/>
            <a:endParaRPr lang="en-US" dirty="0">
              <a:ea typeface="Calibri" panose="020F0502020204030204" pitchFamily="34" charset="0"/>
              <a:cs typeface="Times New Roman" panose="02020603050405020304" pitchFamily="18" charset="0"/>
            </a:endParaRPr>
          </a:p>
          <a:p>
            <a:pPr algn="just"/>
            <a:endParaRPr lang="en-US" dirty="0">
              <a:ea typeface="Calibri" panose="020F0502020204030204" pitchFamily="34" charset="0"/>
              <a:cs typeface="Times New Roman" panose="02020603050405020304" pitchFamily="18" charset="0"/>
            </a:endParaRPr>
          </a:p>
          <a:p>
            <a:pPr algn="just"/>
            <a:endParaRPr lang="en-US" dirty="0">
              <a:ea typeface="Calibri" panose="020F0502020204030204" pitchFamily="34" charset="0"/>
              <a:cs typeface="Times New Roman" panose="02020603050405020304" pitchFamily="18" charset="0"/>
            </a:endParaRPr>
          </a:p>
          <a:p>
            <a:pPr algn="just"/>
            <a:endParaRPr lang="en-US" dirty="0">
              <a:ea typeface="Calibri" panose="020F0502020204030204" pitchFamily="34" charset="0"/>
              <a:cs typeface="Times New Roman" panose="02020603050405020304" pitchFamily="18" charset="0"/>
            </a:endParaRPr>
          </a:p>
          <a:p>
            <a:pPr algn="just"/>
            <a:endParaRPr lang="en-US" dirty="0">
              <a:ea typeface="Calibri" panose="020F0502020204030204" pitchFamily="34" charset="0"/>
              <a:cs typeface="Times New Roman" panose="02020603050405020304" pitchFamily="18" charset="0"/>
            </a:endParaRPr>
          </a:p>
          <a:p>
            <a:pPr algn="just"/>
            <a:endParaRPr lang="en-US" dirty="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6B3AD6F-BF9A-6294-B559-868F26303A15}"/>
              </a:ext>
            </a:extLst>
          </p:cNvPr>
          <p:cNvSpPr>
            <a:spLocks noGrp="1"/>
          </p:cNvSpPr>
          <p:nvPr>
            <p:ph type="sldNum" sz="quarter" idx="4"/>
          </p:nvPr>
        </p:nvSpPr>
        <p:spPr/>
        <p:txBody>
          <a:bodyPr/>
          <a:lstStyle/>
          <a:p>
            <a:fld id="{9C527BFA-2C0E-4CEC-B6A5-913A56FEF4B4}" type="slidenum">
              <a:rPr lang="fr-CA" smtClean="0"/>
              <a:pPr/>
              <a:t>13</a:t>
            </a:fld>
            <a:endParaRPr lang="fr-CA"/>
          </a:p>
        </p:txBody>
      </p:sp>
      <p:sp>
        <p:nvSpPr>
          <p:cNvPr id="7" name="Freeform 1">
            <a:extLst>
              <a:ext uri="{FF2B5EF4-FFF2-40B4-BE49-F238E27FC236}">
                <a16:creationId xmlns:a16="http://schemas.microsoft.com/office/drawing/2014/main" id="{CA4F67B5-7D62-8A0A-BB26-C43D047BD11D}"/>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E8BE85D1-2D2A-905C-87E2-CAD2531E1CC6}"/>
              </a:ext>
            </a:extLst>
          </p:cNvPr>
          <p:cNvSpPr>
            <a:spLocks noGrp="1"/>
          </p:cNvSpPr>
          <p:nvPr>
            <p:ph type="body" sz="quarter" idx="61"/>
          </p:nvPr>
        </p:nvSpPr>
        <p:spPr>
          <a:xfrm>
            <a:off x="-9335" y="304800"/>
            <a:ext cx="5910602" cy="926158"/>
          </a:xfrm>
        </p:spPr>
        <p:txBody>
          <a:bodyPr lIns="91440" tIns="45720" rIns="91440" bIns="45720" anchor="ctr">
            <a:noAutofit/>
          </a:bodyPr>
          <a:lstStyle/>
          <a:p>
            <a:pPr marL="731520"/>
            <a:r>
              <a:rPr lang="de-DE" dirty="0">
                <a:latin typeface="Calibri"/>
                <a:ea typeface="Open Sans"/>
                <a:cs typeface="Calibri"/>
              </a:rPr>
              <a:t>PHASE 2 - IDEENGENERIERUNG UND IDEENMANAGEMENT</a:t>
            </a:r>
            <a:endParaRPr lang="en-US" dirty="0"/>
          </a:p>
        </p:txBody>
      </p:sp>
      <p:sp>
        <p:nvSpPr>
          <p:cNvPr id="2" name="Text Placeholder 5">
            <a:extLst>
              <a:ext uri="{FF2B5EF4-FFF2-40B4-BE49-F238E27FC236}">
                <a16:creationId xmlns:a16="http://schemas.microsoft.com/office/drawing/2014/main" id="{D345C205-CFA6-FEC9-12DA-A72602B4C53C}"/>
              </a:ext>
            </a:extLst>
          </p:cNvPr>
          <p:cNvSpPr txBox="1">
            <a:spLocks/>
          </p:cNvSpPr>
          <p:nvPr/>
        </p:nvSpPr>
        <p:spPr>
          <a:xfrm>
            <a:off x="741468" y="7373543"/>
            <a:ext cx="6076734" cy="2087957"/>
          </a:xfrm>
          <a:prstGeom prst="rect">
            <a:avLst/>
          </a:prstGeom>
          <a:ln w="28575">
            <a:solidFill>
              <a:srgbClr val="8652A1"/>
            </a:solidFill>
            <a:prstDash val="sysDot"/>
          </a:ln>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de-DE" b="1" dirty="0"/>
              <a:t>Wie verwendet man eine </a:t>
            </a:r>
            <a:r>
              <a:rPr lang="de-DE" b="1" dirty="0" err="1"/>
              <a:t>How</a:t>
            </a:r>
            <a:r>
              <a:rPr lang="de-DE" b="1" dirty="0"/>
              <a:t>-</a:t>
            </a:r>
            <a:r>
              <a:rPr lang="de-DE" b="1" dirty="0" err="1"/>
              <a:t>Now</a:t>
            </a:r>
            <a:r>
              <a:rPr lang="de-DE" b="1" dirty="0"/>
              <a:t>-Wow-Matrix?</a:t>
            </a:r>
          </a:p>
          <a:p>
            <a:pPr algn="just"/>
            <a:r>
              <a:rPr lang="de-DE" b="1" dirty="0"/>
              <a:t>Phase 1:</a:t>
            </a:r>
            <a:r>
              <a:rPr lang="de-DE" dirty="0"/>
              <a:t> Listet alle Ideen und Chancen auf.</a:t>
            </a:r>
          </a:p>
          <a:p>
            <a:pPr algn="just"/>
            <a:r>
              <a:rPr lang="de-DE" b="1" dirty="0"/>
              <a:t>Phase 2:</a:t>
            </a:r>
            <a:r>
              <a:rPr lang="de-DE" dirty="0"/>
              <a:t> Jedes Gruppenmitglied erhält 3 Klebepunkte pro Farbe (3 blaue, 3 gelbe und 3 grüne).</a:t>
            </a:r>
            <a:br>
              <a:rPr lang="de-DE" dirty="0"/>
            </a:br>
            <a:r>
              <a:rPr lang="de-DE" b="1" dirty="0"/>
              <a:t>Phase 3:</a:t>
            </a:r>
            <a:r>
              <a:rPr lang="de-DE" dirty="0"/>
              <a:t> Jedes Gruppenmitglied wählt seine drei besten Ideen in jeder Kategorie aus, indem es einen farbigen Punkt auf die entsprechenden Post-</a:t>
            </a:r>
            <a:r>
              <a:rPr lang="de-DE" dirty="0" err="1"/>
              <a:t>its</a:t>
            </a:r>
            <a:r>
              <a:rPr lang="de-DE" dirty="0"/>
              <a:t> klebt.</a:t>
            </a:r>
          </a:p>
          <a:p>
            <a:pPr algn="just"/>
            <a:r>
              <a:rPr lang="de-DE" b="1" dirty="0"/>
              <a:t>Phase 4:</a:t>
            </a:r>
            <a:r>
              <a:rPr lang="de-DE" dirty="0"/>
              <a:t> Nach Abschluss der Abstimmung werden die Punkte jeder Idee gezählt. Die Idee mit den meisten Punkten einer bestimmten Farbe wird dieser Farbe zugeordnet. Bei Gleichstand gilt: </a:t>
            </a:r>
          </a:p>
          <a:p>
            <a:pPr algn="just"/>
            <a:r>
              <a:rPr lang="de-DE" dirty="0"/>
              <a:t>Blau = Grün → die Idee wird als Blau kategorisiert</a:t>
            </a:r>
          </a:p>
          <a:p>
            <a:pPr algn="just"/>
            <a:r>
              <a:rPr lang="de-DE" dirty="0"/>
              <a:t>Gelb = Grün → die Idee wird als Grün kategorisiert</a:t>
            </a:r>
          </a:p>
          <a:p>
            <a:pPr algn="just"/>
            <a:r>
              <a:rPr lang="de-DE" b="1" dirty="0"/>
              <a:t>Phase 5:</a:t>
            </a:r>
            <a:r>
              <a:rPr lang="de-DE" dirty="0"/>
              <a:t> Jetzt habt ihr eine Auswahl an „Wow“-Ideen (grün), an denen weitergearbeitet wird. Zusätzlich sammelt ihr die blauen Ideen für eine schnelle Umsetzung und die gelben Ideen für zukünftige Beobachtung.</a:t>
            </a:r>
            <a:endParaRPr lang="en-GB" dirty="0">
              <a:solidFill>
                <a:schemeClr val="tx1"/>
              </a:solidFill>
            </a:endParaRPr>
          </a:p>
          <a:p>
            <a:pPr algn="just"/>
            <a:endParaRPr lang="en-GB" dirty="0">
              <a:solidFill>
                <a:schemeClr val="tx1"/>
              </a:solidFill>
            </a:endParaRPr>
          </a:p>
          <a:p>
            <a:pPr algn="just"/>
            <a:r>
              <a:rPr lang="de-DE" dirty="0"/>
              <a:t>Ihr könnt die </a:t>
            </a:r>
            <a:r>
              <a:rPr lang="en-GB" b="1" dirty="0">
                <a:solidFill>
                  <a:srgbClr val="29C5F4"/>
                </a:solidFill>
                <a:latin typeface="Calibri"/>
                <a:ea typeface="Open Sans"/>
                <a:cs typeface="Calibri"/>
                <a:hlinkClick r:id="rId2">
                  <a:extLst>
                    <a:ext uri="{A12FA001-AC4F-418D-AE19-62706E023703}">
                      <ahyp:hlinkClr xmlns:ahyp="http://schemas.microsoft.com/office/drawing/2018/hyperlinkcolor" val="tx"/>
                    </a:ext>
                  </a:extLst>
                </a:hlinkClick>
              </a:rPr>
              <a:t>Miro </a:t>
            </a:r>
            <a:r>
              <a:rPr lang="en-US" b="1" u="sng" dirty="0">
                <a:solidFill>
                  <a:srgbClr val="29C5F4"/>
                </a:solidFill>
                <a:latin typeface="Calibri"/>
                <a:ea typeface="Calibri"/>
                <a:cs typeface="Times New Roman"/>
                <a:hlinkClick r:id="rId3">
                  <a:extLst>
                    <a:ext uri="{A12FA001-AC4F-418D-AE19-62706E023703}">
                      <ahyp:hlinkClr xmlns:ahyp="http://schemas.microsoft.com/office/drawing/2018/hyperlinkcolor" val="tx"/>
                    </a:ext>
                  </a:extLst>
                </a:hlinkClick>
              </a:rPr>
              <a:t>How-Now-Wow Matrix</a:t>
            </a:r>
            <a:r>
              <a:rPr lang="en-GB" dirty="0">
                <a:latin typeface="Calibri"/>
                <a:ea typeface="Open Sans"/>
                <a:cs typeface="Calibri"/>
              </a:rPr>
              <a:t> </a:t>
            </a:r>
            <a:r>
              <a:rPr lang="de-DE" dirty="0"/>
              <a:t>verwenden (auf „Use </a:t>
            </a:r>
            <a:r>
              <a:rPr lang="de-DE" dirty="0" err="1"/>
              <a:t>template</a:t>
            </a:r>
            <a:r>
              <a:rPr lang="de-DE" dirty="0"/>
              <a:t>“ klicken und einloggen, um zu starten), oder ihr wählt ein anderes geeignetes Tool, wie </a:t>
            </a:r>
            <a:r>
              <a:rPr lang="de-DE" b="1" dirty="0" err="1"/>
              <a:t>Lucidspark</a:t>
            </a:r>
            <a:r>
              <a:rPr lang="de-DE" b="1" dirty="0"/>
              <a:t>, </a:t>
            </a:r>
            <a:r>
              <a:rPr lang="de-DE" b="1" dirty="0" err="1"/>
              <a:t>MindMeister</a:t>
            </a:r>
            <a:r>
              <a:rPr lang="de-DE" b="1" dirty="0"/>
              <a:t>, Bluescape</a:t>
            </a:r>
            <a:r>
              <a:rPr lang="de-DE" dirty="0"/>
              <a:t> oder </a:t>
            </a:r>
            <a:r>
              <a:rPr lang="de-DE" b="1" dirty="0" err="1"/>
              <a:t>MindMup</a:t>
            </a:r>
            <a:r>
              <a:rPr lang="de-DE" dirty="0"/>
              <a:t>, um eine </a:t>
            </a:r>
            <a:r>
              <a:rPr lang="de-DE" dirty="0" err="1"/>
              <a:t>How</a:t>
            </a:r>
            <a:r>
              <a:rPr lang="de-DE" dirty="0"/>
              <a:t>-</a:t>
            </a:r>
            <a:r>
              <a:rPr lang="de-DE" dirty="0" err="1"/>
              <a:t>Now</a:t>
            </a:r>
            <a:r>
              <a:rPr lang="de-DE" dirty="0"/>
              <a:t>-Wow-Matrix (oder eine andere Methode zur Ideenauswahl/-</a:t>
            </a:r>
            <a:r>
              <a:rPr lang="de-DE" dirty="0" err="1"/>
              <a:t>priorisierung</a:t>
            </a:r>
            <a:r>
              <a:rPr lang="de-DE" dirty="0"/>
              <a:t>) zu erstellen.</a:t>
            </a:r>
          </a:p>
          <a:p>
            <a:pPr algn="just"/>
            <a:r>
              <a:rPr lang="de-DE" dirty="0"/>
              <a:t>Für eine Anleitung zur Nutzung von </a:t>
            </a:r>
            <a:r>
              <a:rPr lang="de-DE" b="1" dirty="0" err="1"/>
              <a:t>MindMeister</a:t>
            </a:r>
            <a:r>
              <a:rPr lang="de-DE" dirty="0"/>
              <a:t> sehen Sie sich die </a:t>
            </a:r>
            <a:r>
              <a:rPr lang="de-DE" dirty="0">
                <a:solidFill>
                  <a:srgbClr val="29C5F4"/>
                </a:solidFill>
                <a:hlinkClick r:id="rId4" action="ppaction://hlinksldjump">
                  <a:extLst>
                    <a:ext uri="{A12FA001-AC4F-418D-AE19-62706E023703}">
                      <ahyp:hlinkClr xmlns:ahyp="http://schemas.microsoft.com/office/drawing/2018/hyperlinkcolor" val="tx"/>
                    </a:ext>
                  </a:extLst>
                </a:hlinkClick>
              </a:rPr>
              <a:t>Seiten 14–15 </a:t>
            </a:r>
            <a:r>
              <a:rPr lang="de-DE" dirty="0"/>
              <a:t>dieses Dokuments an.</a:t>
            </a:r>
          </a:p>
        </p:txBody>
      </p:sp>
      <p:pic>
        <p:nvPicPr>
          <p:cNvPr id="1026" name="Picture 2">
            <a:extLst>
              <a:ext uri="{FF2B5EF4-FFF2-40B4-BE49-F238E27FC236}">
                <a16:creationId xmlns:a16="http://schemas.microsoft.com/office/drawing/2014/main" id="{DA198051-234F-89FD-29E2-6D3B17F879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1181" y="2872157"/>
            <a:ext cx="5397309"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925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E5A16-1419-E51A-7F0D-448BF796FDD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66463362-FEEF-C5D3-B2D2-E4F405D0DF41}"/>
              </a:ext>
            </a:extLst>
          </p:cNvPr>
          <p:cNvSpPr>
            <a:spLocks noGrp="1"/>
          </p:cNvSpPr>
          <p:nvPr>
            <p:ph type="body" sz="quarter" idx="64"/>
          </p:nvPr>
        </p:nvSpPr>
        <p:spPr>
          <a:xfrm>
            <a:off x="741470" y="1599145"/>
            <a:ext cx="6076734" cy="2185456"/>
          </a:xfrm>
        </p:spPr>
        <p:txBody>
          <a:bodyPr numCol="1"/>
          <a:lstStyle/>
          <a:p>
            <a:pPr algn="just"/>
            <a:r>
              <a:rPr lang="en-US" sz="1600" b="1" dirty="0" err="1">
                <a:solidFill>
                  <a:srgbClr val="8652A1"/>
                </a:solidFill>
                <a:effectLst/>
                <a:latin typeface="Calibri" panose="020F0502020204030204" pitchFamily="34" charset="0"/>
                <a:ea typeface="Calibri" panose="020F0502020204030204" pitchFamily="34" charset="0"/>
                <a:cs typeface="Times New Roman" panose="02020603050405020304" pitchFamily="18" charset="0"/>
              </a:rPr>
              <a:t>Anleitung</a:t>
            </a:r>
            <a:r>
              <a:rPr lang="en-US" sz="1600" b="1" dirty="0">
                <a:solidFill>
                  <a:srgbClr val="8652A1"/>
                </a:solidFill>
                <a:effectLst/>
                <a:latin typeface="Calibri" panose="020F0502020204030204" pitchFamily="34" charset="0"/>
                <a:ea typeface="Calibri" panose="020F0502020204030204" pitchFamily="34" charset="0"/>
                <a:cs typeface="Times New Roman" panose="02020603050405020304" pitchFamily="18" charset="0"/>
              </a:rPr>
              <a:t> – Wie </a:t>
            </a:r>
            <a:r>
              <a:rPr lang="en-US" sz="1600" b="1" dirty="0" err="1">
                <a:solidFill>
                  <a:srgbClr val="8652A1"/>
                </a:solidFill>
                <a:effectLst/>
                <a:latin typeface="Calibri" panose="020F0502020204030204" pitchFamily="34" charset="0"/>
                <a:ea typeface="Calibri" panose="020F0502020204030204" pitchFamily="34" charset="0"/>
                <a:cs typeface="Times New Roman" panose="02020603050405020304" pitchFamily="18" charset="0"/>
              </a:rPr>
              <a:t>benutzt</a:t>
            </a:r>
            <a:r>
              <a:rPr lang="en-US" sz="1600" b="1" dirty="0">
                <a:solidFill>
                  <a:srgbClr val="8652A1"/>
                </a:solidFill>
                <a:effectLst/>
                <a:latin typeface="Calibri" panose="020F0502020204030204" pitchFamily="34" charset="0"/>
                <a:ea typeface="Calibri" panose="020F0502020204030204" pitchFamily="34" charset="0"/>
                <a:cs typeface="Times New Roman" panose="02020603050405020304" pitchFamily="18" charset="0"/>
              </a:rPr>
              <a:t> man </a:t>
            </a:r>
            <a:r>
              <a:rPr lang="en-US" sz="1600" b="1" dirty="0" err="1">
                <a:solidFill>
                  <a:srgbClr val="8652A1"/>
                </a:solidFill>
                <a:effectLst/>
                <a:latin typeface="Calibri" panose="020F0502020204030204" pitchFamily="34" charset="0"/>
                <a:ea typeface="Calibri" panose="020F0502020204030204" pitchFamily="34" charset="0"/>
                <a:cs typeface="Times New Roman" panose="02020603050405020304" pitchFamily="18" charset="0"/>
              </a:rPr>
              <a:t>MeindMeister</a:t>
            </a:r>
            <a:r>
              <a:rPr lang="en-US" sz="1600" b="1" dirty="0">
                <a:solidFill>
                  <a:srgbClr val="8652A1"/>
                </a:solidFill>
                <a:effectLst/>
                <a:latin typeface="Calibri" panose="020F0502020204030204" pitchFamily="34" charset="0"/>
                <a:ea typeface="Calibri" panose="020F0502020204030204" pitchFamily="34" charset="0"/>
                <a:cs typeface="Times New Roman" panose="02020603050405020304" pitchFamily="18" charset="0"/>
              </a:rPr>
              <a:t>?</a:t>
            </a:r>
          </a:p>
          <a:p>
            <a:pPr algn="just"/>
            <a:endParaRPr lang="en-US" sz="1600" b="1" dirty="0">
              <a:solidFill>
                <a:srgbClr val="8652A1"/>
              </a:solidFill>
              <a:ea typeface="Calibri" panose="020F0502020204030204" pitchFamily="34" charset="0"/>
              <a:cs typeface="Times New Roman" panose="02020603050405020304" pitchFamily="18" charset="0"/>
            </a:endParaRPr>
          </a:p>
          <a:p>
            <a:pPr marL="342900" indent="-342900" algn="just">
              <a:buAutoNum type="arabicPeriod"/>
            </a:pPr>
            <a:r>
              <a:rPr lang="de-DE" dirty="0"/>
              <a:t>Gehen Sie auf die </a:t>
            </a:r>
            <a:r>
              <a:rPr lang="de-DE" b="1" dirty="0" err="1"/>
              <a:t>MindMeister</a:t>
            </a:r>
            <a:r>
              <a:rPr lang="de-DE" b="1" dirty="0"/>
              <a:t>-Website</a:t>
            </a:r>
            <a:r>
              <a:rPr lang="de-DE" dirty="0"/>
              <a:t> in deinem Browser </a:t>
            </a: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b="1" dirty="0">
                <a:solidFill>
                  <a:srgbClr val="29C5F4"/>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http://www.mindmeister.com/</a:t>
            </a: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de-DE" dirty="0"/>
              <a:t>und erstellen Sie ein Konto oder logge Sie sich ein.</a:t>
            </a:r>
          </a:p>
          <a:p>
            <a:pPr marL="342900" indent="-342900" algn="just">
              <a:buAutoNum type="arabicPeriod"/>
            </a:pPr>
            <a:r>
              <a:rPr lang="de-DE" dirty="0"/>
              <a:t>Erstellen Sie eine neue Karte, indem Sie entweder </a:t>
            </a:r>
            <a:r>
              <a:rPr lang="de-DE" b="1" dirty="0"/>
              <a:t>„Blank </a:t>
            </a:r>
            <a:r>
              <a:rPr lang="de-DE" b="1" dirty="0" err="1"/>
              <a:t>map</a:t>
            </a:r>
            <a:r>
              <a:rPr lang="de-DE" b="1" dirty="0"/>
              <a:t>“</a:t>
            </a:r>
            <a:r>
              <a:rPr lang="de-DE" dirty="0"/>
              <a:t> auswählen oder eine Vorlage wie </a:t>
            </a:r>
            <a:r>
              <a:rPr lang="de-DE" b="1" dirty="0"/>
              <a:t>„</a:t>
            </a:r>
            <a:r>
              <a:rPr lang="de-DE" b="1" dirty="0" err="1"/>
              <a:t>Mind</a:t>
            </a:r>
            <a:r>
              <a:rPr lang="de-DE" b="1" dirty="0"/>
              <a:t> </a:t>
            </a:r>
            <a:r>
              <a:rPr lang="de-DE" b="1" dirty="0" err="1"/>
              <a:t>map</a:t>
            </a:r>
            <a:r>
              <a:rPr lang="de-DE" b="1" dirty="0"/>
              <a:t>“</a:t>
            </a:r>
            <a:r>
              <a:rPr lang="de-DE" dirty="0"/>
              <a:t> auf der Startseite nutzen.</a:t>
            </a:r>
          </a:p>
          <a:p>
            <a:pPr marL="342900" indent="-342900" algn="just">
              <a:buAutoNum type="arabicPeriod"/>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r>
              <a:rPr lang="de-DE" dirty="0"/>
              <a:t>Ein Mindmap-Element sieht so aus – wenn Sie auf den Text/die Mitte klicken, können Sie Themen für die Mindmap schreiben, bearbeiten und sammeln.</a:t>
            </a:r>
          </a:p>
          <a:p>
            <a:pPr marL="342900" indent="-342900" algn="just">
              <a:buAutoNum type="arabicPeriod"/>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r>
              <a:rPr lang="de-DE" dirty="0"/>
              <a:t>Wenn Sie auf den Kreis unten rechts klicken, öffnet sich ein Menü:</a:t>
            </a:r>
          </a:p>
          <a:p>
            <a:pPr algn="just"/>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dirty="0">
                <a:solidFill>
                  <a:schemeClr val="tx1"/>
                </a:solidFill>
                <a:ea typeface="Calibri" panose="020F0502020204030204" pitchFamily="34" charset="0"/>
                <a:cs typeface="Times New Roman" panose="02020603050405020304" pitchFamily="18" charset="0"/>
              </a:rPr>
              <a:t>             </a:t>
            </a:r>
            <a:r>
              <a:rPr lang="de-DE" dirty="0"/>
              <a:t>Hier können Sie Aufgaben mit Elementen verknüpfen – weise Sie bestimmten Teammitgliedern                                                           </a:t>
            </a:r>
            <a:r>
              <a:rPr lang="de-DE" dirty="0" err="1"/>
              <a:t>Pf</a:t>
            </a:r>
            <a:r>
              <a:rPr lang="de-DE" dirty="0"/>
              <a:t>          Pflichten und Fälligkeitstermine zu.</a:t>
            </a:r>
            <a:endParaRPr lang="en-US" sz="300"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de-DE" dirty="0"/>
              <a:t>Hier können Sie zwei Elemente miteinander verbinden.</a:t>
            </a: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de-DE" dirty="0"/>
              <a:t>             Fügen Sie einem Element einen Kommentar hinzu.</a:t>
            </a: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de-DE" dirty="0"/>
              <a:t>Fügen Sie einem Element eine Notiz hinzu.</a:t>
            </a: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dirty="0">
                <a:solidFill>
                  <a:schemeClr val="tx1"/>
                </a:solidFill>
                <a:ea typeface="Calibri" panose="020F0502020204030204" pitchFamily="34" charset="0"/>
                <a:cs typeface="Times New Roman" panose="02020603050405020304" pitchFamily="18" charset="0"/>
              </a:rPr>
              <a:t> </a:t>
            </a:r>
          </a:p>
          <a:p>
            <a:pPr algn="just"/>
            <a:r>
              <a:rPr lang="en-US" dirty="0">
                <a:solidFill>
                  <a:schemeClr val="tx1"/>
                </a:solidFill>
                <a:ea typeface="Calibri" panose="020F0502020204030204" pitchFamily="34" charset="0"/>
                <a:cs typeface="Times New Roman" panose="02020603050405020304" pitchFamily="18" charset="0"/>
              </a:rPr>
              <a:t>             </a:t>
            </a:r>
            <a:r>
              <a:rPr lang="de-DE" dirty="0"/>
              <a:t>Füge Sie einem Element Medien wie Videos oder Bilder hinzu.</a:t>
            </a: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en-US" dirty="0">
                <a:solidFill>
                  <a:schemeClr val="tx1"/>
                </a:solidFill>
                <a:ea typeface="Calibri" panose="020F0502020204030204" pitchFamily="34" charset="0"/>
                <a:cs typeface="Times New Roman" panose="02020603050405020304" pitchFamily="18" charset="0"/>
              </a:rPr>
              <a:t>             </a:t>
            </a:r>
            <a:r>
              <a:rPr lang="de-DE" dirty="0"/>
              <a:t>Fügen Sie einem Element eine Datei-Anlage hinzu.</a:t>
            </a: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en-US" dirty="0">
                <a:solidFill>
                  <a:schemeClr val="tx1"/>
                </a:solidFill>
                <a:ea typeface="Calibri" panose="020F0502020204030204" pitchFamily="34" charset="0"/>
                <a:cs typeface="Times New Roman" panose="02020603050405020304" pitchFamily="18" charset="0"/>
              </a:rPr>
              <a:t>             </a:t>
            </a:r>
            <a:r>
              <a:rPr lang="de-DE" dirty="0"/>
              <a:t>Fügen Sie einem Element ein Icon/Emoji hinzu</a:t>
            </a:r>
            <a:r>
              <a:rPr lang="en-US" dirty="0">
                <a:solidFill>
                  <a:schemeClr val="tx1"/>
                </a:solidFill>
                <a:ea typeface="Calibri" panose="020F0502020204030204" pitchFamily="34" charset="0"/>
                <a:cs typeface="Times New Roman" panose="02020603050405020304" pitchFamily="18" charset="0"/>
              </a:rPr>
              <a:t>.</a:t>
            </a: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en-US" dirty="0">
                <a:solidFill>
                  <a:schemeClr val="tx1"/>
                </a:solidFill>
                <a:ea typeface="Calibri" panose="020F0502020204030204" pitchFamily="34" charset="0"/>
                <a:cs typeface="Times New Roman" panose="02020603050405020304" pitchFamily="18" charset="0"/>
              </a:rPr>
              <a:t>             </a:t>
            </a:r>
            <a:r>
              <a:rPr lang="de-DE" dirty="0"/>
              <a:t>Füge Sie einem Element einen Link hinzu.</a:t>
            </a:r>
            <a:endParaRPr lang="en-US" dirty="0">
              <a:solidFill>
                <a:schemeClr val="tx1"/>
              </a:solidFill>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72C19A3-CDC4-2543-A0AB-4223B4A51433}"/>
              </a:ext>
            </a:extLst>
          </p:cNvPr>
          <p:cNvSpPr>
            <a:spLocks noGrp="1"/>
          </p:cNvSpPr>
          <p:nvPr>
            <p:ph type="sldNum" sz="quarter" idx="4"/>
          </p:nvPr>
        </p:nvSpPr>
        <p:spPr/>
        <p:txBody>
          <a:bodyPr/>
          <a:lstStyle/>
          <a:p>
            <a:fld id="{9C527BFA-2C0E-4CEC-B6A5-913A56FEF4B4}" type="slidenum">
              <a:rPr lang="fr-CA" smtClean="0"/>
              <a:pPr/>
              <a:t>14</a:t>
            </a:fld>
            <a:endParaRPr lang="fr-CA"/>
          </a:p>
        </p:txBody>
      </p:sp>
      <p:sp>
        <p:nvSpPr>
          <p:cNvPr id="7" name="Freeform 1">
            <a:extLst>
              <a:ext uri="{FF2B5EF4-FFF2-40B4-BE49-F238E27FC236}">
                <a16:creationId xmlns:a16="http://schemas.microsoft.com/office/drawing/2014/main" id="{A6628C1A-6C28-1B83-5752-61F8DE1FC170}"/>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62712149-BE50-93F8-B888-4F41CD4CAA75}"/>
              </a:ext>
            </a:extLst>
          </p:cNvPr>
          <p:cNvSpPr>
            <a:spLocks noGrp="1"/>
          </p:cNvSpPr>
          <p:nvPr>
            <p:ph type="body" sz="quarter" idx="61"/>
          </p:nvPr>
        </p:nvSpPr>
        <p:spPr>
          <a:xfrm>
            <a:off x="-9335" y="304800"/>
            <a:ext cx="6003735" cy="926158"/>
          </a:xfrm>
        </p:spPr>
        <p:txBody>
          <a:bodyPr lIns="91440" tIns="45720" rIns="91440" bIns="45720" anchor="ctr">
            <a:noAutofit/>
          </a:bodyPr>
          <a:lstStyle/>
          <a:p>
            <a:pPr marL="731520"/>
            <a:r>
              <a:rPr lang="de-DE" dirty="0">
                <a:latin typeface="Calibri"/>
                <a:ea typeface="Open Sans"/>
                <a:cs typeface="Calibri"/>
              </a:rPr>
              <a:t>PHASE 2 - IDEENGENERIERUNG UND IDEENMANAGEMENT</a:t>
            </a:r>
            <a:endParaRPr lang="en-US" dirty="0"/>
          </a:p>
        </p:txBody>
      </p:sp>
      <p:pic>
        <p:nvPicPr>
          <p:cNvPr id="3" name="Grafik 2">
            <a:extLst>
              <a:ext uri="{FF2B5EF4-FFF2-40B4-BE49-F238E27FC236}">
                <a16:creationId xmlns:a16="http://schemas.microsoft.com/office/drawing/2014/main" id="{84011B5C-F135-2DA8-0C33-A74BFB8C7BF1}"/>
              </a:ext>
            </a:extLst>
          </p:cNvPr>
          <p:cNvPicPr>
            <a:picLocks noChangeAspect="1"/>
          </p:cNvPicPr>
          <p:nvPr/>
        </p:nvPicPr>
        <p:blipFill>
          <a:blip r:embed="rId3"/>
          <a:stretch>
            <a:fillRect/>
          </a:stretch>
        </p:blipFill>
        <p:spPr>
          <a:xfrm>
            <a:off x="1097859" y="2885269"/>
            <a:ext cx="4540941" cy="2320723"/>
          </a:xfrm>
          <a:prstGeom prst="rect">
            <a:avLst/>
          </a:prstGeom>
        </p:spPr>
      </p:pic>
      <p:pic>
        <p:nvPicPr>
          <p:cNvPr id="8" name="Grafik 7">
            <a:extLst>
              <a:ext uri="{FF2B5EF4-FFF2-40B4-BE49-F238E27FC236}">
                <a16:creationId xmlns:a16="http://schemas.microsoft.com/office/drawing/2014/main" id="{4EA008E1-11B4-661D-4D6E-4387F1C463D9}"/>
              </a:ext>
            </a:extLst>
          </p:cNvPr>
          <p:cNvPicPr>
            <a:picLocks noChangeAspect="1"/>
          </p:cNvPicPr>
          <p:nvPr/>
        </p:nvPicPr>
        <p:blipFill>
          <a:blip r:embed="rId4"/>
          <a:stretch>
            <a:fillRect/>
          </a:stretch>
        </p:blipFill>
        <p:spPr>
          <a:xfrm>
            <a:off x="3620984" y="2933393"/>
            <a:ext cx="1486107" cy="314369"/>
          </a:xfrm>
          <a:prstGeom prst="rect">
            <a:avLst/>
          </a:prstGeom>
        </p:spPr>
      </p:pic>
      <p:pic>
        <p:nvPicPr>
          <p:cNvPr id="10" name="Grafik 9">
            <a:extLst>
              <a:ext uri="{FF2B5EF4-FFF2-40B4-BE49-F238E27FC236}">
                <a16:creationId xmlns:a16="http://schemas.microsoft.com/office/drawing/2014/main" id="{39476FAA-5653-6287-6AC2-4F991F38D40B}"/>
              </a:ext>
            </a:extLst>
          </p:cNvPr>
          <p:cNvPicPr>
            <a:picLocks noChangeAspect="1"/>
          </p:cNvPicPr>
          <p:nvPr/>
        </p:nvPicPr>
        <p:blipFill>
          <a:blip r:embed="rId5"/>
          <a:srcRect t="32070" b="19252"/>
          <a:stretch/>
        </p:blipFill>
        <p:spPr>
          <a:xfrm>
            <a:off x="1097859" y="5699188"/>
            <a:ext cx="4373723" cy="599327"/>
          </a:xfrm>
          <a:prstGeom prst="rect">
            <a:avLst/>
          </a:prstGeom>
        </p:spPr>
      </p:pic>
      <p:pic>
        <p:nvPicPr>
          <p:cNvPr id="12" name="Grafik 11">
            <a:extLst>
              <a:ext uri="{FF2B5EF4-FFF2-40B4-BE49-F238E27FC236}">
                <a16:creationId xmlns:a16="http://schemas.microsoft.com/office/drawing/2014/main" id="{9F02F1E1-A629-905C-EBE1-CAE838242484}"/>
              </a:ext>
            </a:extLst>
          </p:cNvPr>
          <p:cNvPicPr>
            <a:picLocks noChangeAspect="1"/>
          </p:cNvPicPr>
          <p:nvPr/>
        </p:nvPicPr>
        <p:blipFill>
          <a:blip r:embed="rId6"/>
          <a:stretch>
            <a:fillRect/>
          </a:stretch>
        </p:blipFill>
        <p:spPr>
          <a:xfrm>
            <a:off x="1097859" y="6500482"/>
            <a:ext cx="4187456" cy="1178786"/>
          </a:xfrm>
          <a:prstGeom prst="rect">
            <a:avLst/>
          </a:prstGeom>
        </p:spPr>
      </p:pic>
      <p:pic>
        <p:nvPicPr>
          <p:cNvPr id="14" name="Grafik 13">
            <a:extLst>
              <a:ext uri="{FF2B5EF4-FFF2-40B4-BE49-F238E27FC236}">
                <a16:creationId xmlns:a16="http://schemas.microsoft.com/office/drawing/2014/main" id="{79BBB89B-D216-2D9D-D540-6505B38F2A5C}"/>
              </a:ext>
            </a:extLst>
          </p:cNvPr>
          <p:cNvPicPr>
            <a:picLocks noChangeAspect="1"/>
          </p:cNvPicPr>
          <p:nvPr/>
        </p:nvPicPr>
        <p:blipFill>
          <a:blip r:embed="rId6"/>
          <a:srcRect l="2247" t="6833" r="54536" b="66749"/>
          <a:stretch/>
        </p:blipFill>
        <p:spPr>
          <a:xfrm rot="5400000">
            <a:off x="-495944" y="8814094"/>
            <a:ext cx="2944579" cy="506699"/>
          </a:xfrm>
          <a:prstGeom prst="rect">
            <a:avLst/>
          </a:prstGeom>
        </p:spPr>
      </p:pic>
      <p:grpSp>
        <p:nvGrpSpPr>
          <p:cNvPr id="2" name="Group 1">
            <a:extLst>
              <a:ext uri="{FF2B5EF4-FFF2-40B4-BE49-F238E27FC236}">
                <a16:creationId xmlns:a16="http://schemas.microsoft.com/office/drawing/2014/main" id="{7DAEB634-5A6E-3A52-4026-863DE3FC44AE}"/>
              </a:ext>
            </a:extLst>
          </p:cNvPr>
          <p:cNvGrpSpPr/>
          <p:nvPr/>
        </p:nvGrpSpPr>
        <p:grpSpPr>
          <a:xfrm>
            <a:off x="1229695" y="8075621"/>
            <a:ext cx="5232121" cy="2057400"/>
            <a:chOff x="1229695" y="8075621"/>
            <a:chExt cx="5232121" cy="2057400"/>
          </a:xfrm>
        </p:grpSpPr>
        <p:cxnSp>
          <p:nvCxnSpPr>
            <p:cNvPr id="17" name="Gerader Verbinder 16">
              <a:extLst>
                <a:ext uri="{FF2B5EF4-FFF2-40B4-BE49-F238E27FC236}">
                  <a16:creationId xmlns:a16="http://schemas.microsoft.com/office/drawing/2014/main" id="{CCB6F5E7-AA9C-9088-E6D4-B33D5A30E340}"/>
                </a:ext>
              </a:extLst>
            </p:cNvPr>
            <p:cNvCxnSpPr/>
            <p:nvPr/>
          </p:nvCxnSpPr>
          <p:spPr>
            <a:xfrm>
              <a:off x="1229695" y="8075621"/>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F4061E6E-3E53-26D8-AC92-ADD05D41CD17}"/>
                </a:ext>
              </a:extLst>
            </p:cNvPr>
            <p:cNvCxnSpPr/>
            <p:nvPr/>
          </p:nvCxnSpPr>
          <p:spPr>
            <a:xfrm>
              <a:off x="1229695" y="8465088"/>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5C498281-7C07-C346-DFD4-534CB39CED68}"/>
                </a:ext>
              </a:extLst>
            </p:cNvPr>
            <p:cNvCxnSpPr/>
            <p:nvPr/>
          </p:nvCxnSpPr>
          <p:spPr>
            <a:xfrm>
              <a:off x="1229695" y="8829154"/>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4651B38E-BA38-9426-75F3-399C87C01CC2}"/>
                </a:ext>
              </a:extLst>
            </p:cNvPr>
            <p:cNvCxnSpPr/>
            <p:nvPr/>
          </p:nvCxnSpPr>
          <p:spPr>
            <a:xfrm>
              <a:off x="1229695" y="9159355"/>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F3849519-F2C9-C2B0-589A-07394B0AEA75}"/>
                </a:ext>
              </a:extLst>
            </p:cNvPr>
            <p:cNvCxnSpPr/>
            <p:nvPr/>
          </p:nvCxnSpPr>
          <p:spPr>
            <a:xfrm>
              <a:off x="1229695" y="9498021"/>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645804DE-5697-6DC0-A9BA-C1570982B104}"/>
                </a:ext>
              </a:extLst>
            </p:cNvPr>
            <p:cNvCxnSpPr/>
            <p:nvPr/>
          </p:nvCxnSpPr>
          <p:spPr>
            <a:xfrm>
              <a:off x="1229695" y="9802821"/>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B3DB09C3-ACC8-B7AF-B51C-5727A33A3D36}"/>
                </a:ext>
              </a:extLst>
            </p:cNvPr>
            <p:cNvCxnSpPr/>
            <p:nvPr/>
          </p:nvCxnSpPr>
          <p:spPr>
            <a:xfrm>
              <a:off x="1229695" y="10133021"/>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89477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22FAB-51D8-02F1-1A2F-504B77E56BC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55742B8E-F812-9C62-2406-2BC17255E394}"/>
              </a:ext>
            </a:extLst>
          </p:cNvPr>
          <p:cNvSpPr>
            <a:spLocks noGrp="1"/>
          </p:cNvSpPr>
          <p:nvPr>
            <p:ph type="body" sz="quarter" idx="64"/>
          </p:nvPr>
        </p:nvSpPr>
        <p:spPr>
          <a:xfrm>
            <a:off x="741470" y="1599145"/>
            <a:ext cx="6076734" cy="2185456"/>
          </a:xfrm>
        </p:spPr>
        <p:txBody>
          <a:bodyPr numCol="1"/>
          <a:lstStyle/>
          <a:p>
            <a:pPr algn="just"/>
            <a:r>
              <a:rPr lang="en-US" sz="1600" b="1" dirty="0" err="1">
                <a:solidFill>
                  <a:srgbClr val="8652A1"/>
                </a:solidFill>
                <a:ea typeface="Calibri" panose="020F0502020204030204" pitchFamily="34" charset="0"/>
                <a:cs typeface="Times New Roman" panose="02020603050405020304" pitchFamily="18" charset="0"/>
              </a:rPr>
              <a:t>Anleitung</a:t>
            </a:r>
            <a:r>
              <a:rPr lang="en-US" sz="1600" b="1" dirty="0">
                <a:solidFill>
                  <a:srgbClr val="8652A1"/>
                </a:solidFill>
                <a:ea typeface="Calibri" panose="020F0502020204030204" pitchFamily="34" charset="0"/>
                <a:cs typeface="Times New Roman" panose="02020603050405020304" pitchFamily="18" charset="0"/>
              </a:rPr>
              <a:t> – Wie </a:t>
            </a:r>
            <a:r>
              <a:rPr lang="en-US" sz="1600" b="1" dirty="0" err="1">
                <a:solidFill>
                  <a:srgbClr val="8652A1"/>
                </a:solidFill>
                <a:ea typeface="Calibri" panose="020F0502020204030204" pitchFamily="34" charset="0"/>
                <a:cs typeface="Times New Roman" panose="02020603050405020304" pitchFamily="18" charset="0"/>
              </a:rPr>
              <a:t>benutzt</a:t>
            </a:r>
            <a:r>
              <a:rPr lang="en-US" sz="1600" b="1" dirty="0">
                <a:solidFill>
                  <a:srgbClr val="8652A1"/>
                </a:solidFill>
                <a:ea typeface="Calibri" panose="020F0502020204030204" pitchFamily="34" charset="0"/>
                <a:cs typeface="Times New Roman" panose="02020603050405020304" pitchFamily="18" charset="0"/>
              </a:rPr>
              <a:t> man </a:t>
            </a:r>
            <a:r>
              <a:rPr lang="en-US" sz="1600" b="1" dirty="0" err="1">
                <a:solidFill>
                  <a:srgbClr val="8652A1"/>
                </a:solidFill>
                <a:ea typeface="Calibri" panose="020F0502020204030204" pitchFamily="34" charset="0"/>
                <a:cs typeface="Times New Roman" panose="02020603050405020304" pitchFamily="18" charset="0"/>
              </a:rPr>
              <a:t>MeindMeister</a:t>
            </a:r>
            <a:r>
              <a:rPr lang="en-US" sz="1600" b="1" dirty="0">
                <a:solidFill>
                  <a:srgbClr val="8652A1"/>
                </a:solidFill>
                <a:ea typeface="Calibri" panose="020F0502020204030204" pitchFamily="34" charset="0"/>
                <a:cs typeface="Times New Roman" panose="02020603050405020304" pitchFamily="18" charset="0"/>
              </a:rPr>
              <a:t>?</a:t>
            </a:r>
          </a:p>
          <a:p>
            <a:pPr algn="just"/>
            <a:r>
              <a:rPr lang="en-US"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a:t>
            </a:r>
            <a:r>
              <a:rPr lang="en-US" dirty="0" err="1">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Fortsetzung</a:t>
            </a:r>
            <a:r>
              <a:rPr lang="en-US"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a:t>
            </a: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gn="just"/>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de-DE" dirty="0"/>
              <a:t>Richten Sie die Elemente Ihrer Mindmap automatisch aus.</a:t>
            </a:r>
            <a:endParaRPr lang="en-US" dirty="0">
              <a:solidFill>
                <a:schemeClr val="tx1"/>
              </a:solidFill>
              <a:ea typeface="Calibri" panose="020F0502020204030204" pitchFamily="34" charset="0"/>
              <a:cs typeface="Times New Roman" panose="02020603050405020304" pitchFamily="18" charset="0"/>
            </a:endParaRPr>
          </a:p>
          <a:p>
            <a:pPr algn="just"/>
            <a:endParaRPr lang="en-US" sz="600"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de-DE" dirty="0"/>
              <a:t>Ändern Sie den Stil eines Elements </a:t>
            </a:r>
            <a:br>
              <a:rPr lang="de-DE" dirty="0"/>
            </a:br>
            <a:r>
              <a:rPr lang="de-DE" dirty="0"/>
              <a:t>– wählen Sie verschiedene Formen, Rahmen und Linien.</a:t>
            </a: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de-DE" dirty="0"/>
              <a:t>Ändern Sie den Textstil des Elements.</a:t>
            </a: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en-US" dirty="0">
                <a:solidFill>
                  <a:schemeClr val="tx1"/>
                </a:solidFill>
                <a:ea typeface="Calibri" panose="020F0502020204030204" pitchFamily="34" charset="0"/>
                <a:cs typeface="Times New Roman" panose="02020603050405020304" pitchFamily="18" charset="0"/>
              </a:rPr>
              <a:t>  </a:t>
            </a:r>
            <a:r>
              <a:rPr lang="de-DE" dirty="0"/>
              <a:t>Fügen Sie ein neues untergeordnetes Element zum Thema hinzu</a:t>
            </a: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 </a:t>
            </a:r>
            <a:r>
              <a:rPr lang="de-DE" dirty="0"/>
              <a:t>Auf der rechten Seite haben Sie folgende Menüoptionen:</a:t>
            </a: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sz="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dirty="0">
                <a:solidFill>
                  <a:schemeClr val="tx1"/>
                </a:solidFill>
                <a:ea typeface="Calibri" panose="020F0502020204030204" pitchFamily="34" charset="0"/>
                <a:cs typeface="Times New Roman" panose="02020603050405020304" pitchFamily="18" charset="0"/>
              </a:rPr>
              <a:t>     </a:t>
            </a:r>
            <a:r>
              <a:rPr lang="de-DE" dirty="0"/>
              <a:t>Fügen Sie ein neues schwebendes Thema hinzu.</a:t>
            </a: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a:solidFill>
                  <a:schemeClr val="tx1"/>
                </a:solidFill>
                <a:ea typeface="Calibri" panose="020F0502020204030204" pitchFamily="34" charset="0"/>
                <a:cs typeface="Times New Roman" panose="02020603050405020304" pitchFamily="18" charset="0"/>
              </a:rPr>
              <a:t>   </a:t>
            </a:r>
            <a:r>
              <a:rPr lang="de-DE" dirty="0"/>
              <a:t>Ändern Sie das Layout deiner Elemente.</a:t>
            </a: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en-US" dirty="0">
                <a:solidFill>
                  <a:schemeClr val="tx1"/>
                </a:solidFill>
                <a:ea typeface="Calibri" panose="020F0502020204030204" pitchFamily="34" charset="0"/>
                <a:cs typeface="Times New Roman" panose="02020603050405020304" pitchFamily="18" charset="0"/>
              </a:rPr>
              <a:t>    </a:t>
            </a:r>
            <a:r>
              <a:rPr lang="de-DE" dirty="0"/>
              <a:t>Ändern Sie den Stil der Mindmap.</a:t>
            </a: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500" dirty="0">
              <a:solidFill>
                <a:schemeClr val="tx1"/>
              </a:solidFill>
              <a:ea typeface="Calibri" panose="020F0502020204030204" pitchFamily="34" charset="0"/>
              <a:cs typeface="Times New Roman" panose="02020603050405020304" pitchFamily="18" charset="0"/>
            </a:endParaRPr>
          </a:p>
          <a:p>
            <a:pPr algn="just"/>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err="1">
                <a:solidFill>
                  <a:schemeClr val="tx1"/>
                </a:solidFill>
                <a:ea typeface="Calibri" panose="020F0502020204030204" pitchFamily="34" charset="0"/>
                <a:cs typeface="Times New Roman" panose="02020603050405020304" pitchFamily="18" charset="0"/>
              </a:rPr>
              <a:t>Rückgängig</a:t>
            </a:r>
            <a:r>
              <a:rPr lang="en-US" dirty="0">
                <a:solidFill>
                  <a:schemeClr val="tx1"/>
                </a:solidFill>
                <a:ea typeface="Calibri" panose="020F0502020204030204" pitchFamily="34" charset="0"/>
                <a:cs typeface="Times New Roman" panose="02020603050405020304" pitchFamily="18" charset="0"/>
              </a:rPr>
              <a:t> </a:t>
            </a:r>
            <a:r>
              <a:rPr lang="en-US" dirty="0" err="1">
                <a:solidFill>
                  <a:schemeClr val="tx1"/>
                </a:solidFill>
                <a:ea typeface="Calibri" panose="020F0502020204030204" pitchFamily="34" charset="0"/>
                <a:cs typeface="Times New Roman" panose="02020603050405020304" pitchFamily="18" charset="0"/>
              </a:rPr>
              <a:t>machen</a:t>
            </a: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err="1">
                <a:solidFill>
                  <a:schemeClr val="tx1"/>
                </a:solidFill>
                <a:ea typeface="Calibri" panose="020F0502020204030204" pitchFamily="34" charset="0"/>
                <a:cs typeface="Times New Roman" panose="02020603050405020304" pitchFamily="18" charset="0"/>
              </a:rPr>
              <a:t>Wiederholen</a:t>
            </a:r>
            <a:endParaRPr lang="en-US"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dirty="0">
                <a:solidFill>
                  <a:schemeClr val="tx1"/>
                </a:solidFill>
                <a:ea typeface="Calibri" panose="020F0502020204030204" pitchFamily="34" charset="0"/>
                <a:cs typeface="Times New Roman" panose="02020603050405020304" pitchFamily="18" charset="0"/>
              </a:rPr>
              <a:t>6. </a:t>
            </a:r>
            <a:r>
              <a:rPr lang="de-DE" dirty="0"/>
              <a:t>Um Teammitglieder zu Ihrer Mindmap hinzuzufügen:</a:t>
            </a: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de-DE" dirty="0"/>
              <a:t>Fügen Sie registrierte </a:t>
            </a:r>
            <a:r>
              <a:rPr lang="de-DE" dirty="0" err="1"/>
              <a:t>MindMeister</a:t>
            </a:r>
            <a:r>
              <a:rPr lang="de-DE" dirty="0"/>
              <a:t>-Mitglieder per E-Mail oder Benutzername hinzu.</a:t>
            </a: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dirty="0">
                <a:solidFill>
                  <a:schemeClr val="tx1"/>
                </a:solidFill>
                <a:ea typeface="Calibri" panose="020F0502020204030204" pitchFamily="34" charset="0"/>
                <a:cs typeface="Times New Roman" panose="02020603050405020304" pitchFamily="18" charset="0"/>
              </a:rPr>
              <a:t>   </a:t>
            </a:r>
          </a:p>
          <a:p>
            <a:pPr marL="95250" algn="just"/>
            <a:r>
              <a:rPr lang="en-US" dirty="0">
                <a:solidFill>
                  <a:schemeClr val="tx1"/>
                </a:solidFill>
                <a:ea typeface="Calibri" panose="020F0502020204030204" pitchFamily="34" charset="0"/>
                <a:cs typeface="Times New Roman" panose="02020603050405020304" pitchFamily="18" charset="0"/>
              </a:rPr>
              <a:t> </a:t>
            </a:r>
            <a:r>
              <a:rPr lang="de-DE" dirty="0"/>
              <a:t>Oder: Teilen Sie einen Link mit der gewünschten Rollen-Einstellung.</a:t>
            </a:r>
          </a:p>
          <a:p>
            <a:pPr marL="95250" algn="just"/>
            <a:endParaRPr lang="en-US"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de-DE" dirty="0"/>
          </a:p>
          <a:p>
            <a:pPr algn="just"/>
            <a:r>
              <a:rPr lang="de-DE" dirty="0"/>
              <a:t>Bei weiteren Fragen besuchen Sie gerne das </a:t>
            </a:r>
            <a:r>
              <a:rPr lang="en-US" b="1" dirty="0" err="1">
                <a:solidFill>
                  <a:srgbClr val="29C5F4"/>
                </a:solidFill>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MindMeister</a:t>
            </a:r>
            <a:r>
              <a:rPr lang="en-US" b="1" dirty="0">
                <a:solidFill>
                  <a:srgbClr val="29C5F4"/>
                </a:solidFill>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Help Centre</a:t>
            </a:r>
            <a:r>
              <a:rPr lang="en-US" dirty="0">
                <a:solidFill>
                  <a:schemeClr val="tx1"/>
                </a:solidFill>
                <a:ea typeface="Calibri" panose="020F0502020204030204" pitchFamily="34" charset="0"/>
                <a:cs typeface="Times New Roman" panose="02020603050405020304" pitchFamily="18" charset="0"/>
              </a:rPr>
              <a:t>.</a:t>
            </a:r>
          </a:p>
          <a:p>
            <a:pPr algn="just"/>
            <a:r>
              <a:rPr lang="en-US" dirty="0">
                <a:solidFill>
                  <a:schemeClr val="tx1"/>
                </a:solidFill>
                <a:ea typeface="Calibri" panose="020F0502020204030204" pitchFamily="34" charset="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DC2BC1BB-E85D-35A9-91BA-BA0D6597355A}"/>
              </a:ext>
            </a:extLst>
          </p:cNvPr>
          <p:cNvSpPr>
            <a:spLocks noGrp="1"/>
          </p:cNvSpPr>
          <p:nvPr>
            <p:ph type="sldNum" sz="quarter" idx="4"/>
          </p:nvPr>
        </p:nvSpPr>
        <p:spPr/>
        <p:txBody>
          <a:bodyPr/>
          <a:lstStyle/>
          <a:p>
            <a:fld id="{9C527BFA-2C0E-4CEC-B6A5-913A56FEF4B4}" type="slidenum">
              <a:rPr lang="fr-CA" smtClean="0"/>
              <a:pPr/>
              <a:t>15</a:t>
            </a:fld>
            <a:endParaRPr lang="fr-CA"/>
          </a:p>
        </p:txBody>
      </p:sp>
      <p:sp>
        <p:nvSpPr>
          <p:cNvPr id="7" name="Freeform 1">
            <a:extLst>
              <a:ext uri="{FF2B5EF4-FFF2-40B4-BE49-F238E27FC236}">
                <a16:creationId xmlns:a16="http://schemas.microsoft.com/office/drawing/2014/main" id="{99958781-D5C1-F9B4-6F03-44BE21D8DCB9}"/>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0417FE23-B764-98F1-8672-BC05ECF12EAF}"/>
              </a:ext>
            </a:extLst>
          </p:cNvPr>
          <p:cNvSpPr>
            <a:spLocks noGrp="1"/>
          </p:cNvSpPr>
          <p:nvPr>
            <p:ph type="body" sz="quarter" idx="61"/>
          </p:nvPr>
        </p:nvSpPr>
        <p:spPr>
          <a:xfrm>
            <a:off x="-9335" y="304800"/>
            <a:ext cx="6076734" cy="926158"/>
          </a:xfrm>
        </p:spPr>
        <p:txBody>
          <a:bodyPr lIns="91440" tIns="45720" rIns="91440" bIns="45720" anchor="ctr">
            <a:noAutofit/>
          </a:bodyPr>
          <a:lstStyle/>
          <a:p>
            <a:pPr marL="731520"/>
            <a:r>
              <a:rPr lang="de-DE" dirty="0">
                <a:latin typeface="Calibri"/>
                <a:ea typeface="Open Sans"/>
                <a:cs typeface="Calibri"/>
              </a:rPr>
              <a:t>PHASE 2 - IDEENGENERIERUNG UND IDEENMANAGEMENT</a:t>
            </a:r>
            <a:endParaRPr lang="en-US" dirty="0"/>
          </a:p>
        </p:txBody>
      </p:sp>
      <p:cxnSp>
        <p:nvCxnSpPr>
          <p:cNvPr id="18" name="Gerader Verbinder 17">
            <a:extLst>
              <a:ext uri="{FF2B5EF4-FFF2-40B4-BE49-F238E27FC236}">
                <a16:creationId xmlns:a16="http://schemas.microsoft.com/office/drawing/2014/main" id="{A6A381D9-3FC2-0369-99F6-DF5C985B97F0}"/>
              </a:ext>
            </a:extLst>
          </p:cNvPr>
          <p:cNvCxnSpPr/>
          <p:nvPr/>
        </p:nvCxnSpPr>
        <p:spPr>
          <a:xfrm>
            <a:off x="918457" y="3716867"/>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E5E912C-6DE4-004B-BE27-6819ABA9FE1D}"/>
              </a:ext>
            </a:extLst>
          </p:cNvPr>
          <p:cNvCxnSpPr/>
          <p:nvPr/>
        </p:nvCxnSpPr>
        <p:spPr>
          <a:xfrm>
            <a:off x="741470" y="3412066"/>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2385249C-2625-CBF8-F236-89D40E1C147D}"/>
              </a:ext>
            </a:extLst>
          </p:cNvPr>
          <p:cNvCxnSpPr/>
          <p:nvPr/>
        </p:nvCxnSpPr>
        <p:spPr>
          <a:xfrm>
            <a:off x="606003" y="2953174"/>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5" name="Grafik 4">
            <a:extLst>
              <a:ext uri="{FF2B5EF4-FFF2-40B4-BE49-F238E27FC236}">
                <a16:creationId xmlns:a16="http://schemas.microsoft.com/office/drawing/2014/main" id="{9FE8135B-EF0D-CCEB-2994-B490AA749DC2}"/>
              </a:ext>
            </a:extLst>
          </p:cNvPr>
          <p:cNvPicPr>
            <a:picLocks noChangeAspect="1"/>
          </p:cNvPicPr>
          <p:nvPr/>
        </p:nvPicPr>
        <p:blipFill>
          <a:blip r:embed="rId3"/>
          <a:stretch>
            <a:fillRect/>
          </a:stretch>
        </p:blipFill>
        <p:spPr>
          <a:xfrm rot="5400000">
            <a:off x="-431111" y="2885065"/>
            <a:ext cx="2137336" cy="411026"/>
          </a:xfrm>
          <a:prstGeom prst="rect">
            <a:avLst/>
          </a:prstGeom>
        </p:spPr>
      </p:pic>
      <p:pic>
        <p:nvPicPr>
          <p:cNvPr id="11" name="Grafik 10">
            <a:extLst>
              <a:ext uri="{FF2B5EF4-FFF2-40B4-BE49-F238E27FC236}">
                <a16:creationId xmlns:a16="http://schemas.microsoft.com/office/drawing/2014/main" id="{85A0C5CA-4623-D1AE-1D81-FA6A64E72ED7}"/>
              </a:ext>
            </a:extLst>
          </p:cNvPr>
          <p:cNvPicPr>
            <a:picLocks noChangeAspect="1"/>
          </p:cNvPicPr>
          <p:nvPr/>
        </p:nvPicPr>
        <p:blipFill>
          <a:blip r:embed="rId4"/>
          <a:stretch>
            <a:fillRect/>
          </a:stretch>
        </p:blipFill>
        <p:spPr>
          <a:xfrm>
            <a:off x="5669091" y="2216477"/>
            <a:ext cx="1271828" cy="1872923"/>
          </a:xfrm>
          <a:prstGeom prst="rect">
            <a:avLst/>
          </a:prstGeom>
        </p:spPr>
      </p:pic>
      <p:pic>
        <p:nvPicPr>
          <p:cNvPr id="15" name="Grafik 14">
            <a:extLst>
              <a:ext uri="{FF2B5EF4-FFF2-40B4-BE49-F238E27FC236}">
                <a16:creationId xmlns:a16="http://schemas.microsoft.com/office/drawing/2014/main" id="{0D81BBE7-2B8B-8F08-A273-4C5D8B7F0144}"/>
              </a:ext>
            </a:extLst>
          </p:cNvPr>
          <p:cNvPicPr>
            <a:picLocks noChangeAspect="1"/>
          </p:cNvPicPr>
          <p:nvPr/>
        </p:nvPicPr>
        <p:blipFill>
          <a:blip r:embed="rId5"/>
          <a:stretch>
            <a:fillRect/>
          </a:stretch>
        </p:blipFill>
        <p:spPr>
          <a:xfrm>
            <a:off x="256030" y="4556858"/>
            <a:ext cx="658768" cy="1894742"/>
          </a:xfrm>
          <a:prstGeom prst="rect">
            <a:avLst/>
          </a:prstGeom>
        </p:spPr>
      </p:pic>
      <p:cxnSp>
        <p:nvCxnSpPr>
          <p:cNvPr id="24" name="Gerader Verbinder 23">
            <a:extLst>
              <a:ext uri="{FF2B5EF4-FFF2-40B4-BE49-F238E27FC236}">
                <a16:creationId xmlns:a16="http://schemas.microsoft.com/office/drawing/2014/main" id="{AB7C9CFD-1B45-B865-AAFF-13BE43DB13D6}"/>
              </a:ext>
            </a:extLst>
          </p:cNvPr>
          <p:cNvCxnSpPr/>
          <p:nvPr/>
        </p:nvCxnSpPr>
        <p:spPr>
          <a:xfrm>
            <a:off x="843070" y="4961468"/>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7F1196F9-2AF6-7B3A-4DAE-49F218B8C8CB}"/>
              </a:ext>
            </a:extLst>
          </p:cNvPr>
          <p:cNvCxnSpPr/>
          <p:nvPr/>
        </p:nvCxnSpPr>
        <p:spPr>
          <a:xfrm>
            <a:off x="843070" y="5278173"/>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B17333A1-5ABF-C45E-9E08-F86D853E6DB5}"/>
              </a:ext>
            </a:extLst>
          </p:cNvPr>
          <p:cNvCxnSpPr/>
          <p:nvPr/>
        </p:nvCxnSpPr>
        <p:spPr>
          <a:xfrm>
            <a:off x="843070" y="5664201"/>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72C8EA76-2B0B-B5DE-A5B8-42D7490D55C6}"/>
              </a:ext>
            </a:extLst>
          </p:cNvPr>
          <p:cNvCxnSpPr/>
          <p:nvPr/>
        </p:nvCxnSpPr>
        <p:spPr>
          <a:xfrm>
            <a:off x="843070" y="6062134"/>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31" name="Grafik 30">
            <a:extLst>
              <a:ext uri="{FF2B5EF4-FFF2-40B4-BE49-F238E27FC236}">
                <a16:creationId xmlns:a16="http://schemas.microsoft.com/office/drawing/2014/main" id="{73D7AE86-9A71-A743-CA9C-C405871EA3DA}"/>
              </a:ext>
            </a:extLst>
          </p:cNvPr>
          <p:cNvPicPr>
            <a:picLocks noChangeAspect="1"/>
          </p:cNvPicPr>
          <p:nvPr/>
        </p:nvPicPr>
        <p:blipFill>
          <a:blip r:embed="rId6"/>
          <a:stretch>
            <a:fillRect/>
          </a:stretch>
        </p:blipFill>
        <p:spPr>
          <a:xfrm>
            <a:off x="902303" y="6856210"/>
            <a:ext cx="1835244" cy="552478"/>
          </a:xfrm>
          <a:prstGeom prst="rect">
            <a:avLst/>
          </a:prstGeom>
        </p:spPr>
      </p:pic>
      <p:pic>
        <p:nvPicPr>
          <p:cNvPr id="33" name="Grafik 32">
            <a:extLst>
              <a:ext uri="{FF2B5EF4-FFF2-40B4-BE49-F238E27FC236}">
                <a16:creationId xmlns:a16="http://schemas.microsoft.com/office/drawing/2014/main" id="{1635F84D-A490-9AE3-BB7A-F7BD0FD6925F}"/>
              </a:ext>
            </a:extLst>
          </p:cNvPr>
          <p:cNvPicPr>
            <a:picLocks noChangeAspect="1"/>
          </p:cNvPicPr>
          <p:nvPr/>
        </p:nvPicPr>
        <p:blipFill>
          <a:blip r:embed="rId7"/>
          <a:stretch>
            <a:fillRect/>
          </a:stretch>
        </p:blipFill>
        <p:spPr>
          <a:xfrm>
            <a:off x="900973" y="7680735"/>
            <a:ext cx="3673147" cy="995625"/>
          </a:xfrm>
          <a:prstGeom prst="rect">
            <a:avLst/>
          </a:prstGeom>
        </p:spPr>
      </p:pic>
      <p:pic>
        <p:nvPicPr>
          <p:cNvPr id="35" name="Grafik 34">
            <a:extLst>
              <a:ext uri="{FF2B5EF4-FFF2-40B4-BE49-F238E27FC236}">
                <a16:creationId xmlns:a16="http://schemas.microsoft.com/office/drawing/2014/main" id="{CAADE5D2-1A95-7A3C-545B-CEC8D8BE751F}"/>
              </a:ext>
            </a:extLst>
          </p:cNvPr>
          <p:cNvPicPr>
            <a:picLocks noChangeAspect="1"/>
          </p:cNvPicPr>
          <p:nvPr/>
        </p:nvPicPr>
        <p:blipFill>
          <a:blip r:embed="rId8"/>
          <a:stretch>
            <a:fillRect/>
          </a:stretch>
        </p:blipFill>
        <p:spPr>
          <a:xfrm>
            <a:off x="947338" y="9092668"/>
            <a:ext cx="3861787" cy="561438"/>
          </a:xfrm>
          <a:prstGeom prst="rect">
            <a:avLst/>
          </a:prstGeom>
        </p:spPr>
      </p:pic>
      <p:cxnSp>
        <p:nvCxnSpPr>
          <p:cNvPr id="3" name="Gerade Verbindung mit Pfeil 2">
            <a:extLst>
              <a:ext uri="{FF2B5EF4-FFF2-40B4-BE49-F238E27FC236}">
                <a16:creationId xmlns:a16="http://schemas.microsoft.com/office/drawing/2014/main" id="{1EF56C9A-9C88-AEA0-4884-C13C22180D19}"/>
              </a:ext>
            </a:extLst>
          </p:cNvPr>
          <p:cNvCxnSpPr>
            <a:endCxn id="11" idx="1"/>
          </p:cNvCxnSpPr>
          <p:nvPr/>
        </p:nvCxnSpPr>
        <p:spPr>
          <a:xfrm flipV="1">
            <a:off x="5359400" y="3152939"/>
            <a:ext cx="309691" cy="60161"/>
          </a:xfrm>
          <a:prstGeom prst="straightConnector1">
            <a:avLst/>
          </a:prstGeom>
          <a:ln w="19050">
            <a:solidFill>
              <a:srgbClr val="8652A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5032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a:lstStyle/>
          <a:p>
            <a:r>
              <a:rPr lang="en-GB" sz="8800" dirty="0"/>
              <a:t>WOCHE 10</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16</a:t>
            </a:fld>
            <a:endParaRPr lang="fr-CA"/>
          </a:p>
        </p:txBody>
      </p:sp>
      <p:pic>
        <p:nvPicPr>
          <p:cNvPr id="5" name="Picture Placeholder 20">
            <a:extLst>
              <a:ext uri="{FF2B5EF4-FFF2-40B4-BE49-F238E27FC236}">
                <a16:creationId xmlns:a16="http://schemas.microsoft.com/office/drawing/2014/main" id="{4A361129-3B53-46BC-C533-B82A6F352ED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1330445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630712" y="1502936"/>
            <a:ext cx="6268230" cy="6286089"/>
          </a:xfrm>
        </p:spPr>
        <p:txBody>
          <a:bodyPr numCol="1"/>
          <a:lstStyle/>
          <a:p>
            <a:pPr>
              <a:spcBef>
                <a:spcPts val="195"/>
              </a:spcBef>
              <a:tabLst>
                <a:tab pos="450215" algn="l"/>
              </a:tabLst>
            </a:pPr>
            <a:r>
              <a:rPr lang="de-DE" dirty="0"/>
              <a:t>Sobald eine innovative Idee in Phase 2 bewertet und ausgewählt wurde, muss das </a:t>
            </a:r>
          </a:p>
          <a:p>
            <a:pPr>
              <a:spcBef>
                <a:spcPts val="195"/>
              </a:spcBef>
              <a:tabLst>
                <a:tab pos="450215" algn="l"/>
              </a:tabLst>
            </a:pPr>
            <a:r>
              <a:rPr lang="de-DE" dirty="0"/>
              <a:t>Konzept des Services oder Prozesses definiert werden.</a:t>
            </a:r>
            <a:br>
              <a:rPr lang="de-DE" dirty="0"/>
            </a:br>
            <a:r>
              <a:rPr lang="de-DE" dirty="0"/>
              <a:t>Laut </a:t>
            </a:r>
            <a:r>
              <a:rPr lang="en-US" b="1" dirty="0">
                <a:solidFill>
                  <a:srgbClr val="29C5F4"/>
                </a:solidFill>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Dornberger &amp; Suvelza (2012)</a:t>
            </a:r>
            <a:r>
              <a:rPr lang="en-US" dirty="0">
                <a:solidFill>
                  <a:srgbClr val="000000"/>
                </a:solidFill>
                <a:ea typeface="Calibri" panose="020F0502020204030204" pitchFamily="34" charset="0"/>
                <a:cs typeface="Times New Roman" panose="02020603050405020304" pitchFamily="18" charset="0"/>
              </a:rPr>
              <a:t>, </a:t>
            </a:r>
            <a:r>
              <a:rPr lang="de-DE" dirty="0"/>
              <a:t>muss die Konzeptdefinition insbesondere die folgenden </a:t>
            </a:r>
          </a:p>
          <a:p>
            <a:pPr>
              <a:spcBef>
                <a:spcPts val="195"/>
              </a:spcBef>
              <a:tabLst>
                <a:tab pos="450215" algn="l"/>
              </a:tabLst>
            </a:pPr>
            <a:r>
              <a:rPr lang="de-DE" dirty="0"/>
              <a:t>Fragen beantworten:</a:t>
            </a:r>
          </a:p>
          <a:p>
            <a:pPr>
              <a:spcBef>
                <a:spcPts val="195"/>
              </a:spcBef>
              <a:tabLst>
                <a:tab pos="450215" algn="l"/>
              </a:tabLs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dirty="0">
              <a:ea typeface="Calibri" panose="020F0502020204030204" pitchFamily="34" charset="0"/>
              <a:cs typeface="Times New Roman" panose="02020603050405020304" pitchFamily="18" charset="0"/>
            </a:endParaRPr>
          </a:p>
          <a:p>
            <a:pPr algn="just"/>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dirty="0">
              <a:ea typeface="Calibri" panose="020F0502020204030204" pitchFamily="34" charset="0"/>
              <a:cs typeface="Times New Roman" panose="02020603050405020304" pitchFamily="18" charset="0"/>
            </a:endParaRPr>
          </a:p>
          <a:p>
            <a:pPr algn="just"/>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IE" sz="800" b="1" dirty="0">
              <a:solidFill>
                <a:srgbClr val="8652A1"/>
              </a:solidFill>
              <a:ea typeface="Calibri" panose="020F0502020204030204" pitchFamily="34" charset="0"/>
              <a:cs typeface="Arial" panose="020B0604020202020204" pitchFamily="34" charset="0"/>
            </a:endParaRPr>
          </a:p>
          <a:p>
            <a:pPr algn="just"/>
            <a:r>
              <a:rPr lang="en-IE" sz="1600" b="1" dirty="0">
                <a:solidFill>
                  <a:srgbClr val="8652A1"/>
                </a:solidFill>
                <a:ea typeface="Calibri" panose="020F0502020204030204" pitchFamily="34" charset="0"/>
                <a:cs typeface="Arial" panose="020B0604020202020204" pitchFamily="34" charset="0"/>
              </a:rPr>
              <a:t>Schritt</a:t>
            </a:r>
            <a:r>
              <a:rPr lang="en-IE" sz="1600" b="1" dirty="0">
                <a:solidFill>
                  <a:srgbClr val="8652A1"/>
                </a:solidFill>
                <a:effectLst/>
                <a:latin typeface="Calibri" panose="020F0502020204030204" pitchFamily="34" charset="0"/>
                <a:ea typeface="Calibri" panose="020F0502020204030204" pitchFamily="34" charset="0"/>
                <a:cs typeface="Arial" panose="020B0604020202020204" pitchFamily="34" charset="0"/>
              </a:rPr>
              <a:t> 1: Ein </a:t>
            </a:r>
            <a:r>
              <a:rPr lang="en-IE" sz="1600" b="1" dirty="0" err="1">
                <a:solidFill>
                  <a:srgbClr val="8652A1"/>
                </a:solidFill>
                <a:effectLst/>
                <a:latin typeface="Calibri" panose="020F0502020204030204" pitchFamily="34" charset="0"/>
                <a:ea typeface="Calibri" panose="020F0502020204030204" pitchFamily="34" charset="0"/>
                <a:cs typeface="Arial" panose="020B0604020202020204" pitchFamily="34" charset="0"/>
              </a:rPr>
              <a:t>Konzept</a:t>
            </a:r>
            <a:r>
              <a:rPr lang="en-IE" sz="1600" b="1" dirty="0">
                <a:solidFill>
                  <a:srgbClr val="8652A1"/>
                </a:solidFill>
                <a:effectLst/>
                <a:latin typeface="Calibri" panose="020F0502020204030204" pitchFamily="34" charset="0"/>
                <a:ea typeface="Calibri" panose="020F0502020204030204" pitchFamily="34" charset="0"/>
                <a:cs typeface="Arial" panose="020B0604020202020204" pitchFamily="34" charset="0"/>
              </a:rPr>
              <a:t> </a:t>
            </a:r>
            <a:r>
              <a:rPr lang="en-IE" sz="1600" b="1" dirty="0" err="1">
                <a:solidFill>
                  <a:srgbClr val="8652A1"/>
                </a:solidFill>
                <a:effectLst/>
                <a:latin typeface="Calibri" panose="020F0502020204030204" pitchFamily="34" charset="0"/>
                <a:ea typeface="Calibri" panose="020F0502020204030204" pitchFamily="34" charset="0"/>
                <a:cs typeface="Arial" panose="020B0604020202020204" pitchFamily="34" charset="0"/>
              </a:rPr>
              <a:t>generieren</a:t>
            </a:r>
            <a:endParaRPr lang="en-IE" sz="1600" b="1" dirty="0">
              <a:solidFill>
                <a:srgbClr val="8652A1"/>
              </a:solidFill>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algn="just">
              <a:spcBef>
                <a:spcPts val="195"/>
              </a:spcBef>
              <a:tabLst>
                <a:tab pos="450215" algn="l"/>
              </a:tabLst>
            </a:pPr>
            <a:r>
              <a:rPr lang="de-DE" dirty="0"/>
              <a:t>Das Tool </a:t>
            </a:r>
            <a:r>
              <a:rPr lang="de-DE" b="1" dirty="0"/>
              <a:t>Service </a:t>
            </a:r>
            <a:r>
              <a:rPr lang="de-DE" b="1" dirty="0" err="1"/>
              <a:t>Blueprinting</a:t>
            </a:r>
            <a:r>
              <a:rPr lang="de-DE" dirty="0"/>
              <a:t> hilft dabei, Konzepte für potenziell innovative Services zu entwickeln. Ein Service </a:t>
            </a:r>
            <a:r>
              <a:rPr lang="de-DE" dirty="0" err="1"/>
              <a:t>Blueprint</a:t>
            </a:r>
            <a:r>
              <a:rPr lang="de-DE" dirty="0"/>
              <a:t> ist eine </a:t>
            </a:r>
            <a:r>
              <a:rPr lang="de-DE" b="1" dirty="0"/>
              <a:t>visuelle Darstellung</a:t>
            </a:r>
            <a:r>
              <a:rPr lang="de-DE" dirty="0"/>
              <a:t>, die die Verbindungen zwischen verschiedenen Service-Elementen – wie Menschen, Tools (physisch und digital) und Prozessen – aufzeigt, die an wichtigen Touchpoints während der Customer Journey interagieren </a:t>
            </a:r>
            <a:r>
              <a:rPr lang="en-US" dirty="0">
                <a:solidFill>
                  <a:srgbClr val="000000"/>
                </a:solidFill>
                <a:ea typeface="Calibri" panose="020F0502020204030204" pitchFamily="34" charset="0"/>
                <a:cs typeface="Times New Roman" panose="02020603050405020304" pitchFamily="18" charset="0"/>
              </a:rPr>
              <a:t>(</a:t>
            </a:r>
            <a:r>
              <a:rPr lang="en-US" b="1" dirty="0">
                <a:solidFill>
                  <a:srgbClr val="29C5F4"/>
                </a:solidFill>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Gibbons, 2017</a:t>
            </a:r>
            <a:r>
              <a:rPr lang="en-US" b="1" dirty="0">
                <a:solidFill>
                  <a:schemeClr val="tx1"/>
                </a:solidFill>
                <a:ea typeface="Calibri" panose="020F0502020204030204" pitchFamily="34" charset="0"/>
                <a:cs typeface="Times New Roman" panose="02020603050405020304" pitchFamily="18" charset="0"/>
              </a:rPr>
              <a:t>)</a:t>
            </a: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gn="just">
              <a:spcBef>
                <a:spcPts val="195"/>
              </a:spcBef>
              <a:tabLst>
                <a:tab pos="450215" algn="l"/>
              </a:tabLst>
            </a:pPr>
            <a:r>
              <a:rPr lang="de-DE" dirty="0"/>
              <a:t>Die folgenden Dimensionen beschreiben Service </a:t>
            </a:r>
            <a:r>
              <a:rPr lang="de-DE" dirty="0" err="1"/>
              <a:t>Blueprinting</a:t>
            </a:r>
            <a:r>
              <a:rPr lang="de-DE" dirty="0"/>
              <a:t> für neue Services:</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spcBef>
                <a:spcPts val="195"/>
              </a:spcBef>
              <a:buFont typeface="+mj-lt"/>
              <a:buAutoNum type="arabicPeriod"/>
              <a:tabLst>
                <a:tab pos="450215" algn="l"/>
              </a:tabLst>
            </a:pPr>
            <a:r>
              <a:rPr lang="en-GB" b="1" dirty="0">
                <a:solidFill>
                  <a:srgbClr val="8652A1"/>
                </a:solidFill>
                <a:ea typeface="Calibri" panose="020F0502020204030204" pitchFamily="34" charset="0"/>
                <a:cs typeface="Times New Roman" panose="02020603050405020304" pitchFamily="18" charset="0"/>
              </a:rPr>
              <a:t>Experience </a:t>
            </a:r>
            <a:r>
              <a:rPr lang="de-DE" b="1" dirty="0"/>
              <a:t>(Erfahrung):</a:t>
            </a:r>
            <a:r>
              <a:rPr lang="de-DE" dirty="0"/>
              <a:t> Verstehen, was Kunden in jeder Phase ihrer Reise erleben, mit Fokus auf Emotionen, Handlungen und Wahrnehmungen.</a:t>
            </a:r>
          </a:p>
          <a:p>
            <a:pPr marL="342900" indent="-342900" algn="just">
              <a:spcBef>
                <a:spcPts val="195"/>
              </a:spcBef>
              <a:buFont typeface="+mj-lt"/>
              <a:buAutoNum type="arabicPeriod"/>
              <a:tabLst>
                <a:tab pos="450215" algn="l"/>
              </a:tabLst>
            </a:pPr>
            <a:r>
              <a:rPr lang="en-GB" b="1" dirty="0">
                <a:solidFill>
                  <a:srgbClr val="8652A1"/>
                </a:solidFill>
                <a:ea typeface="Calibri" panose="020F0502020204030204" pitchFamily="34" charset="0"/>
                <a:cs typeface="Times New Roman" panose="02020603050405020304" pitchFamily="18" charset="0"/>
              </a:rPr>
              <a:t>Interactions </a:t>
            </a:r>
            <a:r>
              <a:rPr lang="de-DE" b="1" dirty="0"/>
              <a:t>(Interaktionen):</a:t>
            </a:r>
            <a:r>
              <a:rPr lang="de-DE" dirty="0"/>
              <a:t> Identifizieren der Personen, Orte und Dinge, mit denen Kunden während der Serviceerfahrung direkt oder indirekt interagieren.</a:t>
            </a:r>
          </a:p>
          <a:p>
            <a:pPr marL="342900" indent="-342900" algn="just">
              <a:spcBef>
                <a:spcPts val="195"/>
              </a:spcBef>
              <a:buFont typeface="+mj-lt"/>
              <a:buAutoNum type="arabicPeriod"/>
              <a:tabLst>
                <a:tab pos="450215" algn="l"/>
              </a:tabLst>
            </a:pPr>
            <a:r>
              <a:rPr lang="en-GB" b="1" dirty="0">
                <a:solidFill>
                  <a:srgbClr val="8652A1"/>
                </a:solidFill>
                <a:ea typeface="Calibri" panose="020F0502020204030204" pitchFamily="34" charset="0"/>
                <a:cs typeface="Times New Roman" panose="02020603050405020304" pitchFamily="18" charset="0"/>
              </a:rPr>
              <a:t>Behind the Scenes </a:t>
            </a:r>
            <a:r>
              <a:rPr lang="de-DE" b="1" dirty="0"/>
              <a:t>(Hinter den Kulissen):</a:t>
            </a:r>
            <a:r>
              <a:rPr lang="de-DE" dirty="0"/>
              <a:t> Erkennen der internen Prozesse und Mitarbeiteraktionen, die jede Phase der Kundenerfahrung unterstützen, aber für den Kunden nicht sichtbar sind.</a:t>
            </a:r>
          </a:p>
          <a:p>
            <a:pPr marL="342900" indent="-342900" algn="just">
              <a:spcBef>
                <a:spcPts val="195"/>
              </a:spcBef>
              <a:buFont typeface="+mj-lt"/>
              <a:buAutoNum type="arabicPeriod"/>
              <a:tabLst>
                <a:tab pos="450215" algn="l"/>
              </a:tabLst>
            </a:pPr>
            <a:r>
              <a:rPr lang="en-GB" b="1" dirty="0">
                <a:solidFill>
                  <a:srgbClr val="8652A1"/>
                </a:solidFill>
                <a:ea typeface="Calibri" panose="020F0502020204030204" pitchFamily="34" charset="0"/>
                <a:cs typeface="Times New Roman" panose="02020603050405020304" pitchFamily="18" charset="0"/>
              </a:rPr>
              <a:t>Entice </a:t>
            </a:r>
            <a:r>
              <a:rPr lang="de-DE" b="1" dirty="0"/>
              <a:t>(Anlocken):</a:t>
            </a:r>
            <a:r>
              <a:rPr lang="de-DE" dirty="0"/>
              <a:t> Kunden auf den Service aufmerksam machen, z. B. durch gezieltes Marketing, Promotionen oder Mundpropaganda.</a:t>
            </a:r>
          </a:p>
          <a:p>
            <a:pPr marL="342900" indent="-342900" algn="just">
              <a:spcBef>
                <a:spcPts val="195"/>
              </a:spcBef>
              <a:buFont typeface="+mj-lt"/>
              <a:buAutoNum type="arabicPeriod"/>
              <a:tabLst>
                <a:tab pos="450215" algn="l"/>
              </a:tabLst>
            </a:pPr>
            <a:r>
              <a:rPr lang="en-GB" b="1" dirty="0">
                <a:solidFill>
                  <a:srgbClr val="8652A1"/>
                </a:solidFill>
                <a:ea typeface="Calibri" panose="020F0502020204030204" pitchFamily="34" charset="0"/>
                <a:cs typeface="Times New Roman" panose="02020603050405020304" pitchFamily="18" charset="0"/>
              </a:rPr>
              <a:t>Enter </a:t>
            </a:r>
            <a:r>
              <a:rPr lang="de-DE" b="1" dirty="0"/>
              <a:t>(Eintreten):</a:t>
            </a:r>
            <a:r>
              <a:rPr lang="de-DE" dirty="0"/>
              <a:t> Kunden dazu ermutigen, die Serviceangebote zu erkunden, sei es durch Navigation auf einer Website oder den Besuch eines physischen Ortes.</a:t>
            </a:r>
          </a:p>
          <a:p>
            <a:pPr marL="342900" indent="-342900" algn="just">
              <a:spcBef>
                <a:spcPts val="195"/>
              </a:spcBef>
              <a:buFont typeface="+mj-lt"/>
              <a:buAutoNum type="arabicPeriod"/>
              <a:tabLst>
                <a:tab pos="450215" algn="l"/>
              </a:tabLst>
            </a:pPr>
            <a:r>
              <a:rPr lang="en-GB" b="1" dirty="0">
                <a:solidFill>
                  <a:srgbClr val="8652A1"/>
                </a:solidFill>
                <a:ea typeface="Calibri" panose="020F0502020204030204" pitchFamily="34" charset="0"/>
                <a:cs typeface="Times New Roman" panose="02020603050405020304" pitchFamily="18" charset="0"/>
              </a:rPr>
              <a:t>Engage </a:t>
            </a:r>
            <a:r>
              <a:rPr lang="de-DE" b="1" dirty="0"/>
              <a:t>(Einbinden):</a:t>
            </a:r>
            <a:r>
              <a:rPr lang="de-DE" dirty="0"/>
              <a:t> Sicherstellen, dass Kunden den Service aktiv nutzen, indem sie mit verfügbaren Tools, Plattformen oder Mitarbeitenden interagieren.</a:t>
            </a:r>
          </a:p>
          <a:p>
            <a:pPr marL="342900" indent="-342900" algn="just">
              <a:spcBef>
                <a:spcPts val="195"/>
              </a:spcBef>
              <a:buFont typeface="+mj-lt"/>
              <a:buAutoNum type="arabicPeriod"/>
              <a:tabLst>
                <a:tab pos="450215" algn="l"/>
              </a:tabLst>
            </a:pPr>
            <a:r>
              <a:rPr lang="en-GB" b="1" dirty="0">
                <a:solidFill>
                  <a:srgbClr val="8652A1"/>
                </a:solidFill>
                <a:ea typeface="Calibri" panose="020F0502020204030204" pitchFamily="34" charset="0"/>
                <a:cs typeface="Times New Roman" panose="02020603050405020304" pitchFamily="18" charset="0"/>
              </a:rPr>
              <a:t>Exit </a:t>
            </a:r>
            <a:r>
              <a:rPr lang="de-DE" b="1" dirty="0"/>
              <a:t>(Abschließen):</a:t>
            </a:r>
            <a:r>
              <a:rPr lang="de-DE" dirty="0"/>
              <a:t> Kunden beim Abschluss der Serviceerfahrung unterstützen, z. B. durch Feedbackmöglichkeiten oder abschließende Aktionen.</a:t>
            </a:r>
          </a:p>
          <a:p>
            <a:pPr marL="342900" indent="-342900" algn="just">
              <a:spcBef>
                <a:spcPts val="195"/>
              </a:spcBef>
              <a:buFont typeface="+mj-lt"/>
              <a:buAutoNum type="arabicPeriod"/>
              <a:tabLst>
                <a:tab pos="450215" algn="l"/>
              </a:tabLst>
            </a:pPr>
            <a:r>
              <a:rPr lang="en-GB" b="1" dirty="0">
                <a:solidFill>
                  <a:srgbClr val="8652A1"/>
                </a:solidFill>
                <a:ea typeface="Calibri" panose="020F0502020204030204" pitchFamily="34" charset="0"/>
                <a:cs typeface="Times New Roman" panose="02020603050405020304" pitchFamily="18" charset="0"/>
              </a:rPr>
              <a:t>Extend </a:t>
            </a:r>
            <a:r>
              <a:rPr lang="de-DE" b="1" dirty="0"/>
              <a:t>(Erweitern):</a:t>
            </a:r>
            <a:r>
              <a:rPr lang="de-DE" dirty="0"/>
              <a:t> Langfristiges Engagement fördern, indem Kunden zu Rückkehr, Empfehlungen oder Teilnahme an Folgeaktivitäten angeregt werden.</a:t>
            </a:r>
            <a:endParaRPr lang="en-GB" sz="1050" dirty="0">
              <a:solidFill>
                <a:srgbClr val="0B3A5B"/>
              </a:solidFill>
              <a:ea typeface="Calibri" panose="020F0502020204030204" pitchFamily="34" charset="0"/>
              <a:cs typeface="Times New Roman" panose="02020603050405020304" pitchFamily="18" charset="0"/>
            </a:endParaRPr>
          </a:p>
          <a:p>
            <a:pPr marL="342900" lvl="0" indent="-342900" algn="just">
              <a:spcBef>
                <a:spcPts val="195"/>
              </a:spcBef>
              <a:buFont typeface="+mj-lt"/>
              <a:buAutoNum type="arabicPeriod"/>
              <a:tabLst>
                <a:tab pos="450215" algn="l"/>
              </a:tabLst>
            </a:pPr>
            <a:endParaRPr lang="en-GB" sz="1050" dirty="0">
              <a:solidFill>
                <a:srgbClr val="0B3A5B"/>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sz="1050" dirty="0"/>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17</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PHASE 3 - KONZEPTENTWICKLUNG</a:t>
            </a:r>
            <a:endParaRPr lang="en-US" dirty="0"/>
          </a:p>
        </p:txBody>
      </p:sp>
      <p:sp>
        <p:nvSpPr>
          <p:cNvPr id="10" name="TextBox 9">
            <a:extLst>
              <a:ext uri="{FF2B5EF4-FFF2-40B4-BE49-F238E27FC236}">
                <a16:creationId xmlns:a16="http://schemas.microsoft.com/office/drawing/2014/main" id="{65DBEAF1-679C-03B7-92FC-FD5975E87543}"/>
              </a:ext>
            </a:extLst>
          </p:cNvPr>
          <p:cNvSpPr txBox="1"/>
          <p:nvPr/>
        </p:nvSpPr>
        <p:spPr>
          <a:xfrm>
            <a:off x="660732" y="2308793"/>
            <a:ext cx="6238209" cy="1615827"/>
          </a:xfrm>
          <a:prstGeom prst="rect">
            <a:avLst/>
          </a:prstGeom>
          <a:noFill/>
        </p:spPr>
        <p:txBody>
          <a:bodyPr wrap="square" numCol="2">
            <a:spAutoFit/>
          </a:bodyPr>
          <a:lstStyle/>
          <a:p>
            <a:pPr marL="171450" indent="-171450">
              <a:buFont typeface="Wingdings" panose="05000000000000000000" pitchFamily="2" charset="2"/>
              <a:buChar char="q"/>
            </a:pPr>
            <a:r>
              <a:rPr lang="de-DE" sz="1100" dirty="0"/>
              <a:t>Was ist der Prozess oder Service?</a:t>
            </a:r>
          </a:p>
          <a:p>
            <a:pPr marL="171450" indent="-171450">
              <a:buFont typeface="Wingdings" panose="05000000000000000000" pitchFamily="2" charset="2"/>
              <a:buChar char="q"/>
            </a:pPr>
            <a:r>
              <a:rPr lang="de-DE" sz="1100" dirty="0"/>
              <a:t>Welches Bedürfnis oder Verlangen soll der Prozess oder Service erfüllen?</a:t>
            </a:r>
          </a:p>
          <a:p>
            <a:pPr marL="171450" indent="-171450">
              <a:buFont typeface="Wingdings" panose="05000000000000000000" pitchFamily="2" charset="2"/>
              <a:buChar char="q"/>
            </a:pPr>
            <a:r>
              <a:rPr lang="de-DE" sz="1100" dirty="0"/>
              <a:t>Wer ist die Zielgruppe des Prozesses oder Services?</a:t>
            </a:r>
          </a:p>
          <a:p>
            <a:pPr marL="171450" indent="-171450">
              <a:buFont typeface="Wingdings" panose="05000000000000000000" pitchFamily="2" charset="2"/>
              <a:buChar char="q"/>
            </a:pPr>
            <a:endParaRPr lang="de-DE" sz="1100" dirty="0"/>
          </a:p>
          <a:p>
            <a:pPr marL="171450" indent="-171450">
              <a:buFont typeface="Wingdings" panose="05000000000000000000" pitchFamily="2" charset="2"/>
              <a:buChar char="q"/>
            </a:pPr>
            <a:endParaRPr lang="de-DE" sz="1100" dirty="0"/>
          </a:p>
          <a:p>
            <a:pPr marL="171450" indent="-171450">
              <a:buFont typeface="Wingdings" panose="05000000000000000000" pitchFamily="2" charset="2"/>
              <a:buChar char="q"/>
            </a:pPr>
            <a:endParaRPr lang="de-DE" sz="1100" dirty="0"/>
          </a:p>
          <a:p>
            <a:pPr marL="171450" indent="-171450">
              <a:buFont typeface="Wingdings" panose="05000000000000000000" pitchFamily="2" charset="2"/>
              <a:buChar char="q"/>
            </a:pPr>
            <a:endParaRPr lang="de-DE" sz="1100" dirty="0"/>
          </a:p>
          <a:p>
            <a:pPr marL="171450" indent="-171450">
              <a:buFont typeface="Wingdings" panose="05000000000000000000" pitchFamily="2" charset="2"/>
              <a:buChar char="q"/>
            </a:pPr>
            <a:r>
              <a:rPr lang="de-DE" sz="1100" dirty="0"/>
              <a:t>Worin unterscheidet sich der Prozess oder Service von den Wettbewerbern?</a:t>
            </a:r>
          </a:p>
          <a:p>
            <a:pPr marL="171450" indent="-171450">
              <a:buFont typeface="Wingdings" panose="05000000000000000000" pitchFamily="2" charset="2"/>
              <a:buChar char="q"/>
            </a:pPr>
            <a:r>
              <a:rPr lang="de-DE" sz="1100" dirty="0"/>
              <a:t>Wie wird der Prozess oder Service erstellt/erzeugt?</a:t>
            </a:r>
          </a:p>
          <a:p>
            <a:pPr marL="171450" indent="-171450">
              <a:buFont typeface="Wingdings" panose="05000000000000000000" pitchFamily="2" charset="2"/>
              <a:buChar char="q"/>
            </a:pPr>
            <a:r>
              <a:rPr lang="de-DE" sz="1100" dirty="0"/>
              <a:t>Welche Teile oder Komponenten umfasst der Prozess oder Service?</a:t>
            </a:r>
          </a:p>
        </p:txBody>
      </p:sp>
      <p:pic>
        <p:nvPicPr>
          <p:cNvPr id="3" name="Grafik 2">
            <a:extLst>
              <a:ext uri="{FF2B5EF4-FFF2-40B4-BE49-F238E27FC236}">
                <a16:creationId xmlns:a16="http://schemas.microsoft.com/office/drawing/2014/main" id="{6858B0E2-486B-65DE-0544-D1FF36AEAFD6}"/>
              </a:ext>
            </a:extLst>
          </p:cNvPr>
          <p:cNvPicPr>
            <a:picLocks noChangeAspect="1"/>
          </p:cNvPicPr>
          <p:nvPr/>
        </p:nvPicPr>
        <p:blipFill>
          <a:blip r:embed="rId5"/>
          <a:stretch>
            <a:fillRect/>
          </a:stretch>
        </p:blipFill>
        <p:spPr>
          <a:xfrm>
            <a:off x="832015" y="7576504"/>
            <a:ext cx="5895641" cy="3064377"/>
          </a:xfrm>
          <a:prstGeom prst="rect">
            <a:avLst/>
          </a:prstGeom>
        </p:spPr>
      </p:pic>
    </p:spTree>
    <p:extLst>
      <p:ext uri="{BB962C8B-B14F-4D97-AF65-F5344CB8AC3E}">
        <p14:creationId xmlns:p14="http://schemas.microsoft.com/office/powerpoint/2010/main" val="2977938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111D5-1E0D-060D-8A3C-0E4BE588E07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8C400E-B713-E5F4-2A23-4A0AC49BD638}"/>
              </a:ext>
            </a:extLst>
          </p:cNvPr>
          <p:cNvSpPr>
            <a:spLocks noGrp="1"/>
          </p:cNvSpPr>
          <p:nvPr>
            <p:ph type="sldNum" sz="quarter" idx="4"/>
          </p:nvPr>
        </p:nvSpPr>
        <p:spPr/>
        <p:txBody>
          <a:bodyPr/>
          <a:lstStyle/>
          <a:p>
            <a:fld id="{9C527BFA-2C0E-4CEC-B6A5-913A56FEF4B4}" type="slidenum">
              <a:rPr lang="fr-CA" smtClean="0"/>
              <a:pPr/>
              <a:t>18</a:t>
            </a:fld>
            <a:endParaRPr lang="fr-CA"/>
          </a:p>
        </p:txBody>
      </p:sp>
      <p:sp>
        <p:nvSpPr>
          <p:cNvPr id="7" name="Freeform 1">
            <a:extLst>
              <a:ext uri="{FF2B5EF4-FFF2-40B4-BE49-F238E27FC236}">
                <a16:creationId xmlns:a16="http://schemas.microsoft.com/office/drawing/2014/main" id="{6A745C43-8DFB-183B-CF9C-FE954641FE8A}"/>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AA944407-9B5A-B67A-6D2F-4AFB3C4F62D2}"/>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PHASE 3 - KONZEPTENTWICKLUNG</a:t>
            </a:r>
            <a:endParaRPr lang="en-US" dirty="0"/>
          </a:p>
        </p:txBody>
      </p:sp>
      <p:sp>
        <p:nvSpPr>
          <p:cNvPr id="2" name="Text Placeholder 5">
            <a:extLst>
              <a:ext uri="{FF2B5EF4-FFF2-40B4-BE49-F238E27FC236}">
                <a16:creationId xmlns:a16="http://schemas.microsoft.com/office/drawing/2014/main" id="{E18AD878-124C-8138-123C-E0F5E7BC81CC}"/>
              </a:ext>
            </a:extLst>
          </p:cNvPr>
          <p:cNvSpPr txBox="1">
            <a:spLocks/>
          </p:cNvSpPr>
          <p:nvPr/>
        </p:nvSpPr>
        <p:spPr>
          <a:xfrm>
            <a:off x="413216" y="1678723"/>
            <a:ext cx="6730779" cy="8540373"/>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n-IE" sz="1600" b="1" dirty="0">
                <a:solidFill>
                  <a:srgbClr val="8652A1"/>
                </a:solidFill>
                <a:ea typeface="Calibri" panose="020F0502020204030204" pitchFamily="34" charset="0"/>
                <a:cs typeface="Arial" panose="020B0604020202020204" pitchFamily="34" charset="0"/>
              </a:rPr>
              <a:t>So </a:t>
            </a:r>
            <a:r>
              <a:rPr lang="en-IE" sz="1600" b="1" dirty="0" err="1">
                <a:solidFill>
                  <a:srgbClr val="8652A1"/>
                </a:solidFill>
                <a:ea typeface="Calibri" panose="020F0502020204030204" pitchFamily="34" charset="0"/>
                <a:cs typeface="Arial" panose="020B0604020202020204" pitchFamily="34" charset="0"/>
              </a:rPr>
              <a:t>erstellen</a:t>
            </a:r>
            <a:r>
              <a:rPr lang="en-IE" sz="1600" b="1" dirty="0">
                <a:solidFill>
                  <a:srgbClr val="8652A1"/>
                </a:solidFill>
                <a:ea typeface="Calibri" panose="020F0502020204030204" pitchFamily="34" charset="0"/>
                <a:cs typeface="Arial" panose="020B0604020202020204" pitchFamily="34" charset="0"/>
              </a:rPr>
              <a:t> Sie </a:t>
            </a:r>
            <a:r>
              <a:rPr lang="en-IE" sz="1600" b="1" dirty="0" err="1">
                <a:solidFill>
                  <a:srgbClr val="8652A1"/>
                </a:solidFill>
                <a:ea typeface="Calibri" panose="020F0502020204030204" pitchFamily="34" charset="0"/>
                <a:cs typeface="Arial" panose="020B0604020202020204" pitchFamily="34" charset="0"/>
              </a:rPr>
              <a:t>ein</a:t>
            </a:r>
            <a:r>
              <a:rPr lang="en-IE" sz="1600" b="1" dirty="0">
                <a:solidFill>
                  <a:srgbClr val="8652A1"/>
                </a:solidFill>
                <a:ea typeface="Calibri" panose="020F0502020204030204" pitchFamily="34" charset="0"/>
                <a:cs typeface="Arial" panose="020B0604020202020204" pitchFamily="34" charset="0"/>
              </a:rPr>
              <a:t> Service Blueprint </a:t>
            </a:r>
            <a:r>
              <a:rPr lang="en-IE" sz="1600" b="1" dirty="0" err="1">
                <a:solidFill>
                  <a:srgbClr val="8652A1"/>
                </a:solidFill>
                <a:ea typeface="Calibri" panose="020F0502020204030204" pitchFamily="34" charset="0"/>
                <a:cs typeface="Arial" panose="020B0604020202020204" pitchFamily="34" charset="0"/>
              </a:rPr>
              <a:t>Diagramm</a:t>
            </a:r>
            <a:endParaRPr lang="en-GB" sz="1600" b="1" dirty="0">
              <a:solidFill>
                <a:srgbClr val="8652A1"/>
              </a:solidFill>
              <a:ea typeface="Calibri" panose="020F0502020204030204" pitchFamily="34" charset="0"/>
              <a:cs typeface="Arial" panose="020B0604020202020204" pitchFamily="34" charset="0"/>
            </a:endParaRPr>
          </a:p>
          <a:p>
            <a:pPr algn="just"/>
            <a:endParaRPr lang="en-GB" b="1" dirty="0">
              <a:ea typeface="Calibri" panose="020F0502020204030204" pitchFamily="34" charset="0"/>
              <a:cs typeface="Times New Roman" panose="02020603050405020304" pitchFamily="18" charset="0"/>
            </a:endParaRPr>
          </a:p>
          <a:p>
            <a:pPr algn="just"/>
            <a:r>
              <a:rPr lang="de-DE" b="1" dirty="0"/>
              <a:t>1: Den Prozess identifizieren, der abgebildet werden </a:t>
            </a:r>
            <a:r>
              <a:rPr lang="de-DE" b="1" dirty="0" err="1"/>
              <a:t>sol</a:t>
            </a:r>
            <a:endParaRPr lang="de-DE" b="1" dirty="0"/>
          </a:p>
          <a:p>
            <a:pPr algn="just"/>
            <a:r>
              <a:rPr lang="de-DE" dirty="0"/>
              <a:t>Bestimmen Sie zunächst das Konzept des Serviceprozesses. Identifizieren Sie alle </a:t>
            </a:r>
            <a:r>
              <a:rPr lang="de-DE" b="1" dirty="0"/>
              <a:t>Schlüsselaktivitäten</a:t>
            </a:r>
            <a:r>
              <a:rPr lang="de-DE" dirty="0"/>
              <a:t>, die bei der Erstellung und Bereitstellung des Serviceprozesses beteiligt sind. Denken Sie dabei an die Fragen: </a:t>
            </a:r>
            <a:r>
              <a:rPr lang="de-DE" i="1" dirty="0"/>
              <a:t>Was ist der Service?</a:t>
            </a:r>
            <a:r>
              <a:rPr lang="de-DE" dirty="0"/>
              <a:t> und </a:t>
            </a:r>
            <a:r>
              <a:rPr lang="de-DE" i="1" dirty="0"/>
              <a:t>Welches Bedürfnis oder welchen Wunsch soll der Service erfüllen?</a:t>
            </a:r>
          </a:p>
          <a:p>
            <a:pPr algn="just"/>
            <a:endParaRPr lang="de-DE" dirty="0"/>
          </a:p>
          <a:p>
            <a:pPr algn="just"/>
            <a:r>
              <a:rPr lang="de-DE" b="1" dirty="0"/>
              <a:t>2: Kunden oder Kundensegment identifizieren</a:t>
            </a:r>
          </a:p>
          <a:p>
            <a:pPr algn="just"/>
            <a:r>
              <a:rPr lang="de-DE" dirty="0"/>
              <a:t>Kundensegmente werden durch die Einteilung von Kunden in Gruppen gebildet, die ähnliche </a:t>
            </a:r>
            <a:r>
              <a:rPr lang="de-DE" b="1" dirty="0"/>
              <a:t>Eigenschaften</a:t>
            </a:r>
            <a:r>
              <a:rPr lang="de-DE" dirty="0"/>
              <a:t> (z. B. Persönlichkeit, Interessen, Gewohnheiten) und/oder </a:t>
            </a:r>
            <a:r>
              <a:rPr lang="de-DE" b="1" dirty="0"/>
              <a:t>Merkmale</a:t>
            </a:r>
            <a:r>
              <a:rPr lang="de-DE" dirty="0"/>
              <a:t> (z. B. Demografie, Branche, Einkommen) teilen.</a:t>
            </a:r>
            <a:br>
              <a:rPr lang="de-DE" dirty="0"/>
            </a:br>
            <a:r>
              <a:rPr lang="de-DE" dirty="0"/>
              <a:t>Bestimmen Sie nun Ihre Zielkunden (Segment). Beantworten Sie die Frage: </a:t>
            </a:r>
            <a:r>
              <a:rPr lang="de-DE" i="1" dirty="0"/>
              <a:t>Wer ist Zielgruppe des Produkts oder Services?</a:t>
            </a:r>
            <a:r>
              <a:rPr lang="de-DE" dirty="0"/>
              <a:t> Beachten Sie, dass Kunden auch intern sein können, z. B. Logistikmitarbeiter.</a:t>
            </a:r>
          </a:p>
          <a:p>
            <a:pPr algn="just"/>
            <a:endParaRPr lang="de-DE" dirty="0"/>
          </a:p>
          <a:p>
            <a:pPr algn="just"/>
            <a:r>
              <a:rPr lang="de-DE" b="1" dirty="0"/>
              <a:t>3: Prozess aus Sicht des Kunden abbilden</a:t>
            </a:r>
          </a:p>
          <a:p>
            <a:pPr algn="just"/>
            <a:r>
              <a:rPr lang="de-DE" dirty="0"/>
              <a:t>Bestimmen Sie die </a:t>
            </a:r>
            <a:r>
              <a:rPr lang="de-DE" b="1" dirty="0"/>
              <a:t>Schritte, Entscheidungen, Aktivitäten und Interaktionen</a:t>
            </a:r>
            <a:r>
              <a:rPr lang="de-DE" dirty="0"/>
              <a:t>, die Kunden durchführen, während sie mit einem Service interagieren, um ein bestimmtes Ziel zu erreichen.</a:t>
            </a:r>
            <a:br>
              <a:rPr lang="de-DE" dirty="0"/>
            </a:br>
            <a:r>
              <a:rPr lang="de-DE" dirty="0"/>
              <a:t>Betrachten Sie den Prozess als </a:t>
            </a:r>
            <a:r>
              <a:rPr lang="de-DE" b="1" dirty="0"/>
              <a:t>Abfolge von Handlungen</a:t>
            </a:r>
            <a:r>
              <a:rPr lang="de-DE" dirty="0"/>
              <a:t>, die der Kunde unternimmt – vom ersten Kontaktpunkt bis zum Abschluss des Ziels. Beispiel: Wenn das Ziel ein Kauf ist, erfassen Sie alles vom Browsen bis zum </a:t>
            </a:r>
            <a:r>
              <a:rPr lang="de-DE" dirty="0" err="1"/>
              <a:t>Checkout</a:t>
            </a:r>
            <a:r>
              <a:rPr lang="de-DE" dirty="0"/>
              <a:t>.</a:t>
            </a:r>
          </a:p>
          <a:p>
            <a:pPr algn="just"/>
            <a:endParaRPr lang="de-DE" dirty="0"/>
          </a:p>
          <a:p>
            <a:pPr algn="just"/>
            <a:r>
              <a:rPr lang="de-DE" b="1" dirty="0"/>
              <a:t>4: Aktionen der Kontaktmitarbeitenden im Frontstage und Backstage abbilden</a:t>
            </a:r>
            <a:endParaRPr lang="de-DE" dirty="0"/>
          </a:p>
          <a:p>
            <a:pPr algn="just"/>
            <a:r>
              <a:rPr lang="de-DE" b="1" dirty="0"/>
              <a:t>Frontstage-Aktionen</a:t>
            </a:r>
            <a:r>
              <a:rPr lang="de-DE" dirty="0"/>
              <a:t>: Sichtbare Interaktionen der Mitarbeitenden, die in Anwesenheit des Kunden stattfinden.</a:t>
            </a:r>
          </a:p>
          <a:p>
            <a:pPr algn="just"/>
            <a:r>
              <a:rPr lang="de-DE" b="1" dirty="0"/>
              <a:t>Backstage-Aktionen</a:t>
            </a:r>
            <a:r>
              <a:rPr lang="de-DE" dirty="0"/>
              <a:t>: Unsichtbare Tätigkeiten der Mitarbeitenden, z. B. Telefonate oder andere interne Aktionen, die Frontstage-Aktivitäten unterstützen.</a:t>
            </a:r>
          </a:p>
          <a:p>
            <a:pPr marL="6350" algn="just">
              <a:lnSpc>
                <a:spcPct val="107000"/>
              </a:lnSpc>
              <a:spcAft>
                <a:spcPts val="800"/>
              </a:spcAft>
            </a:pPr>
            <a:endParaRPr lang="en-US" i="1" dirty="0">
              <a:solidFill>
                <a:schemeClr val="tx1"/>
              </a:solidFill>
              <a:ea typeface="Calibri" panose="020F0502020204030204" pitchFamily="34" charset="0"/>
            </a:endParaRPr>
          </a:p>
          <a:p>
            <a:pPr algn="just"/>
            <a:r>
              <a:rPr lang="en-GB" dirty="0"/>
              <a:t>Sie </a:t>
            </a:r>
            <a:r>
              <a:rPr lang="en-GB" dirty="0" err="1"/>
              <a:t>können</a:t>
            </a:r>
            <a:r>
              <a:rPr lang="en-GB" dirty="0"/>
              <a:t> das </a:t>
            </a:r>
            <a:r>
              <a:rPr lang="en-GB" b="1" u="sng" dirty="0">
                <a:solidFill>
                  <a:srgbClr val="29C5F4"/>
                </a:solidFill>
                <a:latin typeface="Calibri"/>
                <a:ea typeface="Calibri"/>
                <a:cs typeface="Calibri"/>
                <a:hlinkClick r:id="rId3">
                  <a:extLst>
                    <a:ext uri="{A12FA001-AC4F-418D-AE19-62706E023703}">
                      <ahyp:hlinkClr xmlns:ahyp="http://schemas.microsoft.com/office/drawing/2018/hyperlinkcolor" val="tx"/>
                    </a:ext>
                  </a:extLst>
                </a:hlinkClick>
              </a:rPr>
              <a:t>Mural Service Blueprint Template</a:t>
            </a:r>
            <a:r>
              <a:rPr lang="en-GB" dirty="0">
                <a:latin typeface="Calibri"/>
                <a:ea typeface="Calibri"/>
                <a:cs typeface="Calibri"/>
              </a:rPr>
              <a:t> </a:t>
            </a:r>
            <a:r>
              <a:rPr lang="en-GB" dirty="0" err="1"/>
              <a:t>verwenden</a:t>
            </a:r>
            <a:r>
              <a:rPr lang="en-GB" dirty="0"/>
              <a:t> (auf „Start from this template“ </a:t>
            </a:r>
            <a:r>
              <a:rPr lang="en-GB" dirty="0" err="1"/>
              <a:t>klicken</a:t>
            </a:r>
            <a:r>
              <a:rPr lang="en-GB" dirty="0"/>
              <a:t> und </a:t>
            </a:r>
            <a:r>
              <a:rPr lang="en-GB" dirty="0" err="1"/>
              <a:t>einloggen</a:t>
            </a:r>
            <a:r>
              <a:rPr lang="en-GB" dirty="0"/>
              <a:t>, um </a:t>
            </a:r>
            <a:r>
              <a:rPr lang="en-GB" dirty="0" err="1"/>
              <a:t>zu</a:t>
            </a:r>
            <a:r>
              <a:rPr lang="en-GB" dirty="0"/>
              <a:t> </a:t>
            </a:r>
            <a:r>
              <a:rPr lang="en-GB" dirty="0" err="1"/>
              <a:t>starten</a:t>
            </a:r>
            <a:r>
              <a:rPr lang="en-GB" dirty="0"/>
              <a:t>) </a:t>
            </a:r>
            <a:r>
              <a:rPr lang="en-GB" dirty="0" err="1"/>
              <a:t>oder</a:t>
            </a:r>
            <a:r>
              <a:rPr lang="en-GB" dirty="0"/>
              <a:t> das </a:t>
            </a:r>
            <a:r>
              <a:rPr lang="en-GB" b="1" u="sng" dirty="0">
                <a:solidFill>
                  <a:srgbClr val="29C5F4"/>
                </a:solidFill>
                <a:latin typeface="Calibri"/>
                <a:ea typeface="Calibri"/>
                <a:cs typeface="Calibri"/>
                <a:hlinkClick r:id="rId4">
                  <a:extLst>
                    <a:ext uri="{A12FA001-AC4F-418D-AE19-62706E023703}">
                      <ahyp:hlinkClr xmlns:ahyp="http://schemas.microsoft.com/office/drawing/2018/hyperlinkcolor" val="tx"/>
                    </a:ext>
                  </a:extLst>
                </a:hlinkClick>
              </a:rPr>
              <a:t>Miro Service Blueprinting Template</a:t>
            </a:r>
            <a:r>
              <a:rPr lang="en-GB" dirty="0">
                <a:latin typeface="Calibri"/>
                <a:ea typeface="Open Sans"/>
                <a:cs typeface="Calibri"/>
              </a:rPr>
              <a:t> </a:t>
            </a:r>
            <a:r>
              <a:rPr lang="en-GB" dirty="0"/>
              <a:t>(auf „Use template“ </a:t>
            </a:r>
            <a:r>
              <a:rPr lang="en-GB" dirty="0" err="1"/>
              <a:t>klicken</a:t>
            </a:r>
            <a:r>
              <a:rPr lang="en-GB" dirty="0"/>
              <a:t> und </a:t>
            </a:r>
            <a:r>
              <a:rPr lang="en-GB" dirty="0" err="1"/>
              <a:t>einloggen</a:t>
            </a:r>
            <a:r>
              <a:rPr lang="en-GB" dirty="0"/>
              <a:t>, um </a:t>
            </a:r>
            <a:r>
              <a:rPr lang="en-GB" dirty="0" err="1"/>
              <a:t>zu</a:t>
            </a:r>
            <a:r>
              <a:rPr lang="en-GB" dirty="0"/>
              <a:t> </a:t>
            </a:r>
            <a:r>
              <a:rPr lang="en-GB" dirty="0" err="1"/>
              <a:t>starten</a:t>
            </a:r>
            <a:r>
              <a:rPr lang="en-GB" dirty="0"/>
              <a:t>). </a:t>
            </a:r>
            <a:r>
              <a:rPr lang="en-GB" dirty="0" err="1"/>
              <a:t>Alternativ</a:t>
            </a:r>
            <a:r>
              <a:rPr lang="en-GB" dirty="0"/>
              <a:t> </a:t>
            </a:r>
            <a:r>
              <a:rPr lang="en-GB" dirty="0" err="1"/>
              <a:t>können</a:t>
            </a:r>
            <a:r>
              <a:rPr lang="en-GB" dirty="0"/>
              <a:t> Sie </a:t>
            </a:r>
            <a:r>
              <a:rPr lang="en-GB" dirty="0" err="1"/>
              <a:t>ein</a:t>
            </a:r>
            <a:r>
              <a:rPr lang="en-GB" dirty="0"/>
              <a:t> </a:t>
            </a:r>
            <a:r>
              <a:rPr lang="en-GB" dirty="0" err="1"/>
              <a:t>anderes</a:t>
            </a:r>
            <a:r>
              <a:rPr lang="en-GB" dirty="0"/>
              <a:t> </a:t>
            </a:r>
            <a:r>
              <a:rPr lang="en-GB" dirty="0" err="1"/>
              <a:t>geeignetes</a:t>
            </a:r>
            <a:r>
              <a:rPr lang="en-GB" dirty="0"/>
              <a:t> Tool </a:t>
            </a:r>
            <a:r>
              <a:rPr lang="en-GB" dirty="0" err="1"/>
              <a:t>auswählen</a:t>
            </a:r>
            <a:r>
              <a:rPr lang="en-GB" dirty="0"/>
              <a:t>, </a:t>
            </a:r>
            <a:r>
              <a:rPr lang="en-GB" dirty="0" err="1"/>
              <a:t>wie</a:t>
            </a:r>
            <a:r>
              <a:rPr lang="en-GB" dirty="0"/>
              <a:t> z. B. </a:t>
            </a:r>
            <a:r>
              <a:rPr lang="en-GB" b="1" dirty="0"/>
              <a:t>Canva, Sketch, </a:t>
            </a:r>
            <a:r>
              <a:rPr lang="en-GB" b="1" dirty="0" err="1"/>
              <a:t>Bluescape</a:t>
            </a:r>
            <a:r>
              <a:rPr lang="en-GB" dirty="0"/>
              <a:t> </a:t>
            </a:r>
            <a:r>
              <a:rPr lang="en-GB" dirty="0" err="1"/>
              <a:t>oder</a:t>
            </a:r>
            <a:r>
              <a:rPr lang="en-GB" dirty="0"/>
              <a:t> </a:t>
            </a:r>
            <a:r>
              <a:rPr lang="en-GB" b="1" dirty="0" err="1"/>
              <a:t>Lucidspark</a:t>
            </a:r>
            <a:r>
              <a:rPr lang="en-GB" dirty="0"/>
              <a:t>, um </a:t>
            </a:r>
            <a:r>
              <a:rPr lang="en-GB" dirty="0" err="1"/>
              <a:t>ein</a:t>
            </a:r>
            <a:r>
              <a:rPr lang="en-GB" dirty="0"/>
              <a:t> Service Blueprint </a:t>
            </a:r>
            <a:r>
              <a:rPr lang="en-GB" dirty="0" err="1"/>
              <a:t>Diagramm</a:t>
            </a:r>
            <a:r>
              <a:rPr lang="en-GB" dirty="0"/>
              <a:t> </a:t>
            </a:r>
            <a:r>
              <a:rPr lang="en-GB" dirty="0" err="1"/>
              <a:t>zu</a:t>
            </a:r>
            <a:r>
              <a:rPr lang="en-GB" dirty="0"/>
              <a:t> </a:t>
            </a:r>
            <a:r>
              <a:rPr lang="en-GB" dirty="0" err="1"/>
              <a:t>erstellen</a:t>
            </a:r>
            <a:r>
              <a:rPr lang="en-GB" dirty="0"/>
              <a:t>.</a:t>
            </a:r>
          </a:p>
          <a:p>
            <a:pPr algn="just"/>
            <a:endParaRPr lang="en-GB" dirty="0"/>
          </a:p>
          <a:p>
            <a:pPr algn="just"/>
            <a:r>
              <a:rPr lang="en-GB" dirty="0"/>
              <a:t>Für </a:t>
            </a:r>
            <a:r>
              <a:rPr lang="en-GB" dirty="0" err="1"/>
              <a:t>eine</a:t>
            </a:r>
            <a:r>
              <a:rPr lang="en-GB" dirty="0"/>
              <a:t> </a:t>
            </a:r>
            <a:r>
              <a:rPr lang="en-GB" dirty="0" err="1"/>
              <a:t>Anleitung</a:t>
            </a:r>
            <a:r>
              <a:rPr lang="en-GB" dirty="0"/>
              <a:t> </a:t>
            </a:r>
            <a:r>
              <a:rPr lang="en-GB" dirty="0" err="1"/>
              <a:t>zur</a:t>
            </a:r>
            <a:r>
              <a:rPr lang="en-GB" dirty="0"/>
              <a:t> </a:t>
            </a:r>
            <a:r>
              <a:rPr lang="en-GB" dirty="0" err="1"/>
              <a:t>Nutzung</a:t>
            </a:r>
            <a:r>
              <a:rPr lang="en-GB" dirty="0"/>
              <a:t> von </a:t>
            </a:r>
            <a:r>
              <a:rPr lang="en-GB" b="1" dirty="0"/>
              <a:t>Canva</a:t>
            </a:r>
            <a:r>
              <a:rPr lang="en-GB" dirty="0"/>
              <a:t> </a:t>
            </a:r>
            <a:r>
              <a:rPr lang="en-GB" dirty="0" err="1"/>
              <a:t>sehen</a:t>
            </a:r>
            <a:r>
              <a:rPr lang="en-GB" dirty="0"/>
              <a:t> Sie </a:t>
            </a:r>
            <a:r>
              <a:rPr lang="en-GB" dirty="0" err="1"/>
              <a:t>sich</a:t>
            </a:r>
            <a:r>
              <a:rPr lang="en-GB" dirty="0"/>
              <a:t> </a:t>
            </a:r>
            <a:r>
              <a:rPr lang="en-GB" dirty="0">
                <a:solidFill>
                  <a:srgbClr val="29C5F4"/>
                </a:solidFill>
                <a:hlinkClick r:id="rId5" action="ppaction://hlinksldjump">
                  <a:extLst>
                    <a:ext uri="{A12FA001-AC4F-418D-AE19-62706E023703}">
                      <ahyp:hlinkClr xmlns:ahyp="http://schemas.microsoft.com/office/drawing/2018/hyperlinkcolor" val="tx"/>
                    </a:ext>
                  </a:extLst>
                </a:hlinkClick>
              </a:rPr>
              <a:t>Seite 20 </a:t>
            </a:r>
            <a:r>
              <a:rPr lang="en-GB" dirty="0"/>
              <a:t>dieses </a:t>
            </a:r>
            <a:r>
              <a:rPr lang="en-GB" dirty="0" err="1"/>
              <a:t>Dokuments</a:t>
            </a:r>
            <a:r>
              <a:rPr lang="en-GB" dirty="0"/>
              <a:t> an.</a:t>
            </a:r>
          </a:p>
          <a:p>
            <a:pPr algn="just"/>
            <a:endParaRPr lang="en-US" dirty="0">
              <a:latin typeface="Calibri"/>
              <a:ea typeface="Calibri"/>
              <a:cs typeface="Calibri"/>
            </a:endParaRPr>
          </a:p>
          <a:p>
            <a:pPr marL="6350" algn="just">
              <a:lnSpc>
                <a:spcPct val="107000"/>
              </a:lnSpc>
              <a:spcAft>
                <a:spcPts val="800"/>
              </a:spcAft>
            </a:pPr>
            <a:endParaRPr lang="en-US"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5065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69433-605B-0686-8832-67399825542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1AA307-A7EE-FF97-88BB-C1CB528DCD09}"/>
              </a:ext>
            </a:extLst>
          </p:cNvPr>
          <p:cNvSpPr>
            <a:spLocks noGrp="1"/>
          </p:cNvSpPr>
          <p:nvPr>
            <p:ph type="sldNum" sz="quarter" idx="4"/>
          </p:nvPr>
        </p:nvSpPr>
        <p:spPr/>
        <p:txBody>
          <a:bodyPr/>
          <a:lstStyle/>
          <a:p>
            <a:fld id="{9C527BFA-2C0E-4CEC-B6A5-913A56FEF4B4}" type="slidenum">
              <a:rPr lang="fr-CA" smtClean="0"/>
              <a:pPr/>
              <a:t>19</a:t>
            </a:fld>
            <a:endParaRPr lang="fr-CA"/>
          </a:p>
        </p:txBody>
      </p:sp>
      <p:sp>
        <p:nvSpPr>
          <p:cNvPr id="7" name="Freeform 1">
            <a:extLst>
              <a:ext uri="{FF2B5EF4-FFF2-40B4-BE49-F238E27FC236}">
                <a16:creationId xmlns:a16="http://schemas.microsoft.com/office/drawing/2014/main" id="{1674EB14-44A5-5AA6-37E1-38CBED7F6DC8}"/>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B0A08D34-C922-C6A0-3BB4-E2905AA82DD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PHASE 3 - KONZEPTENTWICKLUNG</a:t>
            </a:r>
            <a:endParaRPr lang="en-US" dirty="0"/>
          </a:p>
        </p:txBody>
      </p:sp>
      <p:sp>
        <p:nvSpPr>
          <p:cNvPr id="5" name="Text Placeholder 5">
            <a:extLst>
              <a:ext uri="{FF2B5EF4-FFF2-40B4-BE49-F238E27FC236}">
                <a16:creationId xmlns:a16="http://schemas.microsoft.com/office/drawing/2014/main" id="{097D70F8-B839-F17B-215C-C24FAC8F2B0B}"/>
              </a:ext>
            </a:extLst>
          </p:cNvPr>
          <p:cNvSpPr txBox="1">
            <a:spLocks/>
          </p:cNvSpPr>
          <p:nvPr/>
        </p:nvSpPr>
        <p:spPr>
          <a:xfrm>
            <a:off x="417090" y="1666995"/>
            <a:ext cx="6322164" cy="1269401"/>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lnSpc>
                <a:spcPct val="115000"/>
              </a:lnSpc>
            </a:pPr>
            <a:r>
              <a:rPr lang="en-IE" sz="1600" b="1" dirty="0">
                <a:solidFill>
                  <a:srgbClr val="8652A1"/>
                </a:solidFill>
                <a:ea typeface="Calibri" panose="020F0502020204030204" pitchFamily="34" charset="0"/>
                <a:cs typeface="Arial" panose="020B0604020202020204" pitchFamily="34" charset="0"/>
              </a:rPr>
              <a:t>Schritt</a:t>
            </a:r>
            <a:r>
              <a:rPr lang="en-IE" sz="1600" b="1" dirty="0">
                <a:solidFill>
                  <a:srgbClr val="8652A1"/>
                </a:solidFill>
                <a:effectLst/>
                <a:latin typeface="Calibri" panose="020F0502020204030204" pitchFamily="34" charset="0"/>
                <a:ea typeface="Calibri" panose="020F0502020204030204" pitchFamily="34" charset="0"/>
                <a:cs typeface="Arial" panose="020B0604020202020204" pitchFamily="34" charset="0"/>
              </a:rPr>
              <a:t> 2: </a:t>
            </a:r>
            <a:r>
              <a:rPr lang="en-IE" sz="1600" b="1" dirty="0" err="1">
                <a:solidFill>
                  <a:srgbClr val="8652A1"/>
                </a:solidFill>
                <a:ea typeface="Calibri" panose="020F0502020204030204" pitchFamily="34" charset="0"/>
                <a:cs typeface="Arial" panose="020B0604020202020204" pitchFamily="34" charset="0"/>
              </a:rPr>
              <a:t>Konzepte</a:t>
            </a:r>
            <a:r>
              <a:rPr lang="en-IE" sz="1600" b="1" dirty="0">
                <a:solidFill>
                  <a:srgbClr val="8652A1"/>
                </a:solidFill>
                <a:ea typeface="Calibri" panose="020F0502020204030204" pitchFamily="34" charset="0"/>
                <a:cs typeface="Arial" panose="020B0604020202020204" pitchFamily="34" charset="0"/>
              </a:rPr>
              <a:t> </a:t>
            </a:r>
            <a:r>
              <a:rPr lang="en-IE" sz="1600" b="1" dirty="0" err="1">
                <a:solidFill>
                  <a:srgbClr val="8652A1"/>
                </a:solidFill>
                <a:ea typeface="Calibri" panose="020F0502020204030204" pitchFamily="34" charset="0"/>
                <a:cs typeface="Arial" panose="020B0604020202020204" pitchFamily="34" charset="0"/>
              </a:rPr>
              <a:t>beschreiben</a:t>
            </a:r>
            <a:r>
              <a:rPr lang="en-IE" sz="1600" b="1" dirty="0">
                <a:solidFill>
                  <a:srgbClr val="8652A1"/>
                </a:solidFill>
                <a:effectLst/>
                <a:latin typeface="Calibri" panose="020F0502020204030204" pitchFamily="34" charset="0"/>
                <a:ea typeface="Calibri" panose="020F0502020204030204" pitchFamily="34" charset="0"/>
                <a:cs typeface="Arial" panose="020B0604020202020204" pitchFamily="34" charset="0"/>
              </a:rPr>
              <a:t> – Value Proposition</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de-DE" dirty="0"/>
              <a:t>Die </a:t>
            </a:r>
            <a:r>
              <a:rPr lang="de-DE" b="1" dirty="0"/>
              <a:t>Value Proposition</a:t>
            </a:r>
            <a:r>
              <a:rPr lang="de-DE" dirty="0"/>
              <a:t> wird definiert als „eine klare, einfache Aussage über die Vorteile, sowohl greifbar als auch nicht greifbar, die das Unternehmen bietet, zusammen mit dem ungefähren Preis, den es für diese Vorteile von jedem Kundensegment verlangt“ </a:t>
            </a:r>
            <a:r>
              <a:rPr lang="en-US" sz="1100" dirty="0">
                <a:effectLst/>
                <a:latin typeface="Calibri" panose="020F0502020204030204" pitchFamily="34" charset="0"/>
                <a:ea typeface="Calibri" panose="020F0502020204030204" pitchFamily="34" charset="0"/>
                <a:cs typeface="Calibri" panose="020F0502020204030204" pitchFamily="34" charset="0"/>
              </a:rPr>
              <a:t>(</a:t>
            </a:r>
            <a:r>
              <a:rPr lang="en-US" sz="1100" b="1" dirty="0">
                <a:solidFill>
                  <a:srgbClr val="29C5F4"/>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Lanning and Michaels, 1988</a:t>
            </a:r>
            <a:r>
              <a:rPr lang="en-US" sz="1100" dirty="0">
                <a:effectLst/>
                <a:latin typeface="Calibri" panose="020F0502020204030204" pitchFamily="34" charset="0"/>
                <a:ea typeface="Calibri" panose="020F0502020204030204" pitchFamily="34" charset="0"/>
                <a:cs typeface="Calibri" panose="020F0502020204030204" pitchFamily="34" charset="0"/>
              </a:rPr>
              <a:t>)</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gn="just"/>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de-DE" dirty="0"/>
              <a:t>Sie können die folgenden </a:t>
            </a:r>
            <a:r>
              <a:rPr lang="de-DE" b="1" dirty="0"/>
              <a:t>Vorlagen</a:t>
            </a:r>
            <a:r>
              <a:rPr lang="de-DE" dirty="0"/>
              <a:t> verwenden, um die Value Proposition für Ihr Konzept zu formulieren </a:t>
            </a:r>
            <a:r>
              <a:rPr lang="en-US" sz="1100" dirty="0">
                <a:effectLst/>
                <a:latin typeface="Calibri" panose="020F0502020204030204" pitchFamily="34" charset="0"/>
                <a:ea typeface="Calibri" panose="020F0502020204030204" pitchFamily="34" charset="0"/>
                <a:cs typeface="Calibri" panose="020F0502020204030204" pitchFamily="34" charset="0"/>
              </a:rPr>
              <a:t>(</a:t>
            </a:r>
            <a:r>
              <a:rPr lang="en-US" sz="1100" b="1" dirty="0">
                <a:solidFill>
                  <a:srgbClr val="29C5F4"/>
                </a:solidFill>
                <a:effectLst/>
                <a:ea typeface="Calibri" panose="020F0502020204030204" pitchFamily="34" charset="0"/>
                <a:hlinkClick r:id="rId4">
                  <a:extLst>
                    <a:ext uri="{A12FA001-AC4F-418D-AE19-62706E023703}">
                      <ahyp:hlinkClr xmlns:ahyp="http://schemas.microsoft.com/office/drawing/2018/hyperlinkcolor" val="tx"/>
                    </a:ext>
                  </a:extLst>
                </a:hlinkClick>
              </a:rPr>
              <a:t>Gronsund</a:t>
            </a:r>
            <a:r>
              <a:rPr lang="en-US" sz="1100" b="1" dirty="0">
                <a:solidFill>
                  <a:srgbClr val="29C5F4"/>
                </a:solidFill>
                <a:ea typeface="Calibri" panose="020F0502020204030204" pitchFamily="34" charset="0"/>
                <a:hlinkClick r:id="rId4">
                  <a:extLst>
                    <a:ext uri="{A12FA001-AC4F-418D-AE19-62706E023703}">
                      <ahyp:hlinkClr xmlns:ahyp="http://schemas.microsoft.com/office/drawing/2018/hyperlinkcolor" val="tx"/>
                    </a:ext>
                  </a:extLst>
                </a:hlinkClick>
              </a:rPr>
              <a:t>, </a:t>
            </a:r>
            <a:r>
              <a:rPr lang="en-US" sz="1100" b="1" dirty="0">
                <a:solidFill>
                  <a:srgbClr val="29C5F4"/>
                </a:solidFill>
                <a:effectLst/>
                <a:ea typeface="Calibri" panose="020F0502020204030204" pitchFamily="34" charset="0"/>
                <a:hlinkClick r:id="rId4">
                  <a:extLst>
                    <a:ext uri="{A12FA001-AC4F-418D-AE19-62706E023703}">
                      <ahyp:hlinkClr xmlns:ahyp="http://schemas.microsoft.com/office/drawing/2018/hyperlinkcolor" val="tx"/>
                    </a:ext>
                  </a:extLst>
                </a:hlinkClick>
              </a:rPr>
              <a:t>2011</a:t>
            </a:r>
            <a:r>
              <a:rPr lang="en-US" sz="1100" dirty="0">
                <a:effectLst/>
                <a:latin typeface="Calibri" panose="020F0502020204030204" pitchFamily="34" charset="0"/>
                <a:ea typeface="Calibri" panose="020F0502020204030204" pitchFamily="34" charset="0"/>
                <a:cs typeface="Calibri" panose="020F0502020204030204" pitchFamily="34" charset="0"/>
              </a:rPr>
              <a:t>)</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gn="just"/>
            <a:endParaRPr lang="en-US" sz="1050" dirty="0">
              <a:ea typeface="Calibri" panose="020F0502020204030204" pitchFamily="34" charset="0"/>
            </a:endParaRPr>
          </a:p>
          <a:p>
            <a:pPr algn="just"/>
            <a:endParaRPr lang="en-US" sz="1050"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en-US" sz="1050" dirty="0">
              <a:ea typeface="Calibri" panose="020F0502020204030204" pitchFamily="34" charset="0"/>
            </a:endParaRPr>
          </a:p>
          <a:p>
            <a:pPr algn="just"/>
            <a:endParaRPr lang="en-US" sz="1050"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en-US" sz="1050" dirty="0">
              <a:ea typeface="Calibri" panose="020F0502020204030204" pitchFamily="34" charset="0"/>
            </a:endParaRPr>
          </a:p>
          <a:p>
            <a:pPr algn="just"/>
            <a:endParaRPr lang="en-US" sz="1050"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en-US" sz="1050" dirty="0">
              <a:ea typeface="Calibri" panose="020F0502020204030204" pitchFamily="34" charset="0"/>
            </a:endParaRPr>
          </a:p>
          <a:p>
            <a:pPr algn="just"/>
            <a:endParaRPr lang="en-US" sz="1050"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en-US" sz="1050" dirty="0">
              <a:ea typeface="Calibri" panose="020F0502020204030204" pitchFamily="34" charset="0"/>
            </a:endParaRPr>
          </a:p>
          <a:p>
            <a:pPr algn="just"/>
            <a:endParaRPr lang="en-US" sz="1050"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en-US" sz="1050" dirty="0">
              <a:ea typeface="Calibri" panose="020F0502020204030204" pitchFamily="34" charset="0"/>
            </a:endParaRPr>
          </a:p>
          <a:p>
            <a:pPr algn="just"/>
            <a:endParaRPr lang="en-US" sz="1050"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en-US" sz="1050" dirty="0">
              <a:ea typeface="Calibri" panose="020F0502020204030204" pitchFamily="34" charset="0"/>
            </a:endParaRPr>
          </a:p>
          <a:p>
            <a:pPr algn="just"/>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dirty="0">
              <a:ea typeface="Calibri" panose="020F0502020204030204" pitchFamily="34" charset="0"/>
              <a:cs typeface="Times New Roman" panose="02020603050405020304" pitchFamily="18" charset="0"/>
            </a:endParaRPr>
          </a:p>
          <a:p>
            <a:pPr algn="just"/>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dirty="0">
              <a:ea typeface="Calibri" panose="020F0502020204030204" pitchFamily="34" charset="0"/>
              <a:cs typeface="Times New Roman" panose="02020603050405020304" pitchFamily="18" charset="0"/>
            </a:endParaRPr>
          </a:p>
          <a:p>
            <a:pPr algn="just"/>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dirty="0">
              <a:ea typeface="Calibri" panose="020F0502020204030204" pitchFamily="34" charset="0"/>
              <a:cs typeface="Times New Roman" panose="02020603050405020304" pitchFamily="18" charset="0"/>
            </a:endParaRPr>
          </a:p>
          <a:p>
            <a:pPr algn="just"/>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dirty="0">
              <a:ea typeface="Calibri" panose="020F0502020204030204" pitchFamily="34" charset="0"/>
              <a:cs typeface="Times New Roman" panose="02020603050405020304" pitchFamily="18" charset="0"/>
            </a:endParaRPr>
          </a:p>
          <a:p>
            <a:pPr algn="just"/>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dirty="0">
              <a:ea typeface="Calibri" panose="020F0502020204030204" pitchFamily="34" charset="0"/>
              <a:cs typeface="Times New Roman" panose="02020603050405020304" pitchFamily="18" charset="0"/>
            </a:endParaRPr>
          </a:p>
          <a:p>
            <a:pPr algn="just"/>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dirty="0">
              <a:ea typeface="Calibri" panose="020F0502020204030204" pitchFamily="34" charset="0"/>
              <a:cs typeface="Times New Roman" panose="02020603050405020304" pitchFamily="18" charset="0"/>
            </a:endParaRPr>
          </a:p>
          <a:p>
            <a:pPr algn="just">
              <a:lnSpc>
                <a:spcPct val="115000"/>
              </a:lnSpc>
            </a:pPr>
            <a:endParaRPr lang="en-IE" sz="1050" b="1" dirty="0">
              <a:solidFill>
                <a:srgbClr val="8652A1"/>
              </a:solidFill>
              <a:effectLst/>
              <a:latin typeface="Calibri" panose="020F0502020204030204" pitchFamily="34" charset="0"/>
              <a:ea typeface="Calibri" panose="020F0502020204030204" pitchFamily="34" charset="0"/>
              <a:cs typeface="Arial" panose="020B0604020202020204" pitchFamily="34" charset="0"/>
            </a:endParaRPr>
          </a:p>
          <a:p>
            <a:pPr algn="just"/>
            <a:endParaRPr lang="en-GB" sz="1600" dirty="0">
              <a:latin typeface="Calibri"/>
              <a:ea typeface="Calibri"/>
              <a:cs typeface="Calibri"/>
            </a:endParaRPr>
          </a:p>
          <a:p>
            <a:pPr algn="just"/>
            <a:endParaRPr lang="en-GB" sz="1600" dirty="0">
              <a:latin typeface="Calibri"/>
              <a:ea typeface="Calibri"/>
              <a:cs typeface="Calibri"/>
            </a:endParaRPr>
          </a:p>
          <a:p>
            <a:pPr algn="just"/>
            <a:endParaRPr lang="en-US" sz="1050" dirty="0">
              <a:latin typeface="Calibri"/>
              <a:ea typeface="Calibri"/>
              <a:cs typeface="Times New Roman"/>
            </a:endParaRPr>
          </a:p>
          <a:p>
            <a:pPr algn="just"/>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dirty="0">
              <a:latin typeface="Calibri"/>
              <a:ea typeface="Calibri"/>
              <a:cs typeface="Calibri"/>
            </a:endParaRPr>
          </a:p>
          <a:p>
            <a:r>
              <a:rPr lang="de-DE" dirty="0"/>
              <a:t>Sie können ein geeignetes Tool auswählen, wie </a:t>
            </a:r>
            <a:r>
              <a:rPr lang="de-DE" b="1" dirty="0" err="1"/>
              <a:t>Canva</a:t>
            </a:r>
            <a:r>
              <a:rPr lang="de-DE" b="1" dirty="0"/>
              <a:t>, Sketch, Bluescape</a:t>
            </a:r>
            <a:r>
              <a:rPr lang="de-DE" dirty="0"/>
              <a:t> oder </a:t>
            </a:r>
            <a:r>
              <a:rPr lang="de-DE" b="1" dirty="0" err="1"/>
              <a:t>Lucidspark</a:t>
            </a:r>
            <a:r>
              <a:rPr lang="de-DE" dirty="0"/>
              <a:t>, um ein Service </a:t>
            </a:r>
            <a:r>
              <a:rPr lang="de-DE" dirty="0" err="1"/>
              <a:t>Blueprint</a:t>
            </a:r>
            <a:r>
              <a:rPr lang="de-DE" dirty="0"/>
              <a:t> Diagramm zu erstellen.</a:t>
            </a:r>
          </a:p>
          <a:p>
            <a:r>
              <a:rPr lang="de-DE" dirty="0"/>
              <a:t>Für eine Anleitung zur Nutzung von </a:t>
            </a:r>
            <a:r>
              <a:rPr lang="de-DE" b="1" dirty="0" err="1"/>
              <a:t>Canva</a:t>
            </a:r>
            <a:r>
              <a:rPr lang="de-DE" dirty="0"/>
              <a:t> gehen Sie zu </a:t>
            </a:r>
            <a:r>
              <a:rPr lang="de-DE" dirty="0">
                <a:solidFill>
                  <a:srgbClr val="29C5F4"/>
                </a:solidFill>
                <a:hlinkClick r:id="rId5" action="ppaction://hlinksldjump">
                  <a:extLst>
                    <a:ext uri="{A12FA001-AC4F-418D-AE19-62706E023703}">
                      <ahyp:hlinkClr xmlns:ahyp="http://schemas.microsoft.com/office/drawing/2018/hyperlinkcolor" val="tx"/>
                    </a:ext>
                  </a:extLst>
                </a:hlinkClick>
              </a:rPr>
              <a:t>Seite 20 </a:t>
            </a:r>
            <a:r>
              <a:rPr lang="de-DE" dirty="0"/>
              <a:t>dieses Dokuments.</a:t>
            </a:r>
          </a:p>
          <a:p>
            <a:pPr algn="just"/>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sz="1050" dirty="0"/>
          </a:p>
        </p:txBody>
      </p:sp>
      <p:sp>
        <p:nvSpPr>
          <p:cNvPr id="20" name="Text Placeholder 5">
            <a:extLst>
              <a:ext uri="{FF2B5EF4-FFF2-40B4-BE49-F238E27FC236}">
                <a16:creationId xmlns:a16="http://schemas.microsoft.com/office/drawing/2014/main" id="{F7B944E9-006B-2D10-41BD-4DCCBFE67C59}"/>
              </a:ext>
            </a:extLst>
          </p:cNvPr>
          <p:cNvSpPr txBox="1">
            <a:spLocks/>
          </p:cNvSpPr>
          <p:nvPr/>
        </p:nvSpPr>
        <p:spPr>
          <a:xfrm>
            <a:off x="417090" y="3201467"/>
            <a:ext cx="6322164" cy="1617817"/>
          </a:xfrm>
          <a:prstGeom prst="rect">
            <a:avLst/>
          </a:prstGeom>
          <a:ln w="28575">
            <a:solidFill>
              <a:srgbClr val="8652A1"/>
            </a:solidFill>
            <a:prstDash val="sysDot"/>
          </a:ln>
        </p:spPr>
        <p:txBody>
          <a:bodyPr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de-DE" dirty="0">
                <a:solidFill>
                  <a:srgbClr val="8652A1"/>
                </a:solidFill>
              </a:rPr>
              <a:t>Geoff Moores </a:t>
            </a:r>
            <a:r>
              <a:rPr lang="de-DE" b="1" dirty="0"/>
              <a:t>Value Proposition Statement</a:t>
            </a:r>
          </a:p>
          <a:p>
            <a:pPr algn="ctr"/>
            <a:endParaRPr lang="de-DE" dirty="0"/>
          </a:p>
          <a:p>
            <a:r>
              <a:rPr lang="de-DE" b="1" dirty="0">
                <a:solidFill>
                  <a:srgbClr val="8652A1"/>
                </a:solidFill>
              </a:rPr>
              <a:t>Für</a:t>
            </a:r>
            <a:r>
              <a:rPr lang="de-DE" b="1" dirty="0"/>
              <a:t> (Zielkunde), </a:t>
            </a:r>
            <a:r>
              <a:rPr lang="de-DE" b="1" dirty="0">
                <a:solidFill>
                  <a:srgbClr val="8652A1"/>
                </a:solidFill>
              </a:rPr>
              <a:t>der/die </a:t>
            </a:r>
            <a:r>
              <a:rPr lang="de-DE" b="1" dirty="0"/>
              <a:t>(Beschreibung des Bedarfs oder der Chance) hat, ist </a:t>
            </a:r>
            <a:r>
              <a:rPr lang="de-DE" b="1" dirty="0">
                <a:solidFill>
                  <a:srgbClr val="8652A1"/>
                </a:solidFill>
              </a:rPr>
              <a:t>unser(e) </a:t>
            </a:r>
            <a:r>
              <a:rPr lang="de-DE" b="1" dirty="0"/>
              <a:t>(Name des Produkts/Services/Prozesses) </a:t>
            </a:r>
            <a:r>
              <a:rPr lang="de-DE" b="1" dirty="0">
                <a:solidFill>
                  <a:srgbClr val="8652A1"/>
                </a:solidFill>
              </a:rPr>
              <a:t>ein(e)</a:t>
            </a:r>
            <a:r>
              <a:rPr lang="de-DE" b="1" dirty="0"/>
              <a:t> (Kategorie/Beschreibung des Services/Prozesses), </a:t>
            </a:r>
            <a:r>
              <a:rPr lang="de-DE" b="1" dirty="0">
                <a:solidFill>
                  <a:srgbClr val="8652A1"/>
                </a:solidFill>
              </a:rPr>
              <a:t>das/die </a:t>
            </a:r>
            <a:r>
              <a:rPr lang="de-DE" b="1" dirty="0"/>
              <a:t>(Beschreibung des Nutzens) </a:t>
            </a:r>
            <a:r>
              <a:rPr lang="de-DE" b="1" dirty="0">
                <a:solidFill>
                  <a:srgbClr val="8652A1"/>
                </a:solidFill>
              </a:rPr>
              <a:t>bietet.</a:t>
            </a:r>
          </a:p>
          <a:p>
            <a:endParaRPr lang="de-DE" dirty="0">
              <a:solidFill>
                <a:srgbClr val="8652A1"/>
              </a:solidFill>
            </a:endParaRPr>
          </a:p>
          <a:p>
            <a:r>
              <a:rPr lang="de-DE" b="1" dirty="0"/>
              <a:t>Beispiel: </a:t>
            </a:r>
            <a:r>
              <a:rPr lang="de-DE" dirty="0">
                <a:solidFill>
                  <a:srgbClr val="8652A1"/>
                </a:solidFill>
              </a:rPr>
              <a:t>Für </a:t>
            </a:r>
            <a:r>
              <a:rPr lang="de-DE" dirty="0"/>
              <a:t>nicht-technische Marketingfachleute, </a:t>
            </a:r>
            <a:r>
              <a:rPr lang="de-DE" dirty="0">
                <a:solidFill>
                  <a:srgbClr val="8652A1"/>
                </a:solidFill>
              </a:rPr>
              <a:t>die</a:t>
            </a:r>
            <a:r>
              <a:rPr lang="de-DE" dirty="0"/>
              <a:t> Schwierigkeiten haben, den Return on Investment in sozialen Medien zu erkennen, ist </a:t>
            </a:r>
            <a:r>
              <a:rPr lang="de-DE" dirty="0">
                <a:solidFill>
                  <a:srgbClr val="8652A1"/>
                </a:solidFill>
              </a:rPr>
              <a:t>unser</a:t>
            </a:r>
            <a:r>
              <a:rPr lang="de-DE" dirty="0"/>
              <a:t> Produkt </a:t>
            </a:r>
            <a:r>
              <a:rPr lang="de-DE" dirty="0">
                <a:solidFill>
                  <a:srgbClr val="8652A1"/>
                </a:solidFill>
              </a:rPr>
              <a:t>eine</a:t>
            </a:r>
            <a:r>
              <a:rPr lang="de-DE" dirty="0"/>
              <a:t> webbasierte Analyse-Software, </a:t>
            </a:r>
            <a:r>
              <a:rPr lang="de-DE" dirty="0">
                <a:solidFill>
                  <a:srgbClr val="8652A1"/>
                </a:solidFill>
              </a:rPr>
              <a:t>die</a:t>
            </a:r>
            <a:r>
              <a:rPr lang="de-DE" dirty="0"/>
              <a:t> Engagement-Metriken in umsetzbare Umsatzkennzahlen übersetzt. </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Placeholder 5">
            <a:extLst>
              <a:ext uri="{FF2B5EF4-FFF2-40B4-BE49-F238E27FC236}">
                <a16:creationId xmlns:a16="http://schemas.microsoft.com/office/drawing/2014/main" id="{C501D249-7D31-4671-F2C1-8F02D1766E48}"/>
              </a:ext>
            </a:extLst>
          </p:cNvPr>
          <p:cNvSpPr txBox="1">
            <a:spLocks/>
          </p:cNvSpPr>
          <p:nvPr/>
        </p:nvSpPr>
        <p:spPr>
          <a:xfrm>
            <a:off x="417090" y="4933408"/>
            <a:ext cx="6322164" cy="1789568"/>
          </a:xfrm>
          <a:prstGeom prst="rect">
            <a:avLst/>
          </a:prstGeom>
          <a:ln w="28575">
            <a:solidFill>
              <a:srgbClr val="8652A1"/>
            </a:solidFill>
            <a:prstDash val="sysDot"/>
          </a:ln>
        </p:spPr>
        <p:txBody>
          <a:bodyPr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b="1"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Simon Sinek’s </a:t>
            </a:r>
            <a:r>
              <a:rPr lang="en-GB" b="1" dirty="0">
                <a:effectLst/>
                <a:latin typeface="Calibri" panose="020F0502020204030204" pitchFamily="34" charset="0"/>
                <a:ea typeface="Calibri" panose="020F0502020204030204" pitchFamily="34" charset="0"/>
                <a:cs typeface="Calibri" panose="020F0502020204030204" pitchFamily="34" charset="0"/>
              </a:rPr>
              <a:t>WARUM</a:t>
            </a:r>
          </a:p>
          <a:p>
            <a:pPr algn="ctr"/>
            <a:endParaRPr lang="en-GB" b="1" dirty="0">
              <a:effectLst/>
              <a:latin typeface="Calibri" panose="020F0502020204030204" pitchFamily="34" charset="0"/>
              <a:ea typeface="Calibri" panose="020F0502020204030204" pitchFamily="34" charset="0"/>
              <a:cs typeface="Calibri" panose="020F0502020204030204" pitchFamily="34" charset="0"/>
            </a:endParaRPr>
          </a:p>
          <a:p>
            <a:pPr algn="just"/>
            <a:r>
              <a:rPr lang="en-GB" b="1" dirty="0" err="1">
                <a:solidFill>
                  <a:srgbClr val="8652A1"/>
                </a:solidFill>
                <a:effectLst/>
                <a:latin typeface="Calibri" panose="020F0502020204030204" pitchFamily="34" charset="0"/>
                <a:ea typeface="Calibri" panose="020F0502020204030204" pitchFamily="34" charset="0"/>
                <a:cs typeface="Calibri" panose="020F0502020204030204" pitchFamily="34" charset="0"/>
              </a:rPr>
              <a:t>Warum</a:t>
            </a:r>
            <a:r>
              <a:rPr lang="en-GB" b="1"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 </a:t>
            </a:r>
            <a:r>
              <a:rPr lang="en-GB"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_________</a:t>
            </a:r>
            <a:r>
              <a:rPr lang="en-GB" b="1"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  Wie</a:t>
            </a:r>
            <a:r>
              <a:rPr lang="en-GB" b="1" dirty="0">
                <a:solidFill>
                  <a:srgbClr val="8652A1"/>
                </a:solidFill>
                <a:ea typeface="Calibri" panose="020F0502020204030204" pitchFamily="34" charset="0"/>
              </a:rPr>
              <a:t>:</a:t>
            </a:r>
            <a:r>
              <a:rPr lang="en-GB" b="1"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 </a:t>
            </a:r>
            <a:r>
              <a:rPr lang="en-GB"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________</a:t>
            </a:r>
            <a:r>
              <a:rPr lang="en-GB" b="1" dirty="0">
                <a:solidFill>
                  <a:srgbClr val="0B3A5B"/>
                </a:solidFill>
                <a:effectLst/>
                <a:latin typeface="Calibri" panose="020F0502020204030204" pitchFamily="34" charset="0"/>
                <a:ea typeface="Calibri" panose="020F0502020204030204" pitchFamily="34" charset="0"/>
                <a:cs typeface="Calibri" panose="020F0502020204030204" pitchFamily="34" charset="0"/>
              </a:rPr>
              <a:t>_</a:t>
            </a:r>
            <a:r>
              <a:rPr lang="en-GB" b="1" dirty="0">
                <a:solidFill>
                  <a:srgbClr val="8652A1"/>
                </a:solidFill>
                <a:ea typeface="Calibri" panose="020F0502020204030204" pitchFamily="34" charset="0"/>
              </a:rPr>
              <a:t>  Was:</a:t>
            </a:r>
            <a:r>
              <a:rPr lang="en-GB" b="1"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 </a:t>
            </a:r>
            <a:r>
              <a:rPr lang="en-GB"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_________</a:t>
            </a:r>
            <a:endParaRPr lang="en-GB" b="1" dirty="0">
              <a:solidFill>
                <a:schemeClr val="tx1"/>
              </a:solidFill>
              <a:ea typeface="Calibri" panose="020F0502020204030204" pitchFamily="34" charset="0"/>
            </a:endParaRPr>
          </a:p>
          <a:p>
            <a:pPr algn="just"/>
            <a:endParaRPr lang="en-GB" b="1" dirty="0">
              <a:effectLst/>
              <a:latin typeface="Calibri" panose="020F0502020204030204" pitchFamily="34" charset="0"/>
              <a:ea typeface="Calibri" panose="020F0502020204030204" pitchFamily="34" charset="0"/>
              <a:cs typeface="Times New Roman" panose="02020603050405020304" pitchFamily="18" charset="0"/>
            </a:endParaRPr>
          </a:p>
          <a:p>
            <a:r>
              <a:rPr lang="de-DE" b="1" dirty="0"/>
              <a:t>Beispiel:</a:t>
            </a:r>
            <a:br>
              <a:rPr lang="de-DE" dirty="0"/>
            </a:br>
            <a:r>
              <a:rPr lang="de-DE" dirty="0">
                <a:solidFill>
                  <a:srgbClr val="8652A1"/>
                </a:solidFill>
              </a:rPr>
              <a:t>Warum: </a:t>
            </a:r>
            <a:r>
              <a:rPr lang="de-DE" dirty="0"/>
              <a:t>In allem, was wir tun, glauben wir daran, den Status quo herauszufordern. Wir glauben daran, anders zu denken.</a:t>
            </a:r>
            <a:br>
              <a:rPr lang="de-DE" dirty="0"/>
            </a:br>
            <a:r>
              <a:rPr lang="de-DE" dirty="0">
                <a:solidFill>
                  <a:srgbClr val="8652A1"/>
                </a:solidFill>
              </a:rPr>
              <a:t>Wie: </a:t>
            </a:r>
            <a:r>
              <a:rPr lang="de-DE" dirty="0"/>
              <a:t>Wir fordern den Status quo heraus, indem wir unsere Produkte schön gestalten, einfach zu bedienen und benutzerfreundlich machen.</a:t>
            </a:r>
            <a:br>
              <a:rPr lang="de-DE" dirty="0"/>
            </a:br>
            <a:r>
              <a:rPr lang="de-DE" dirty="0">
                <a:solidFill>
                  <a:srgbClr val="8652A1"/>
                </a:solidFill>
              </a:rPr>
              <a:t>Was: </a:t>
            </a:r>
            <a:r>
              <a:rPr lang="de-DE" dirty="0"/>
              <a:t>Wir stellen Computer her.</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Placeholder 5">
            <a:extLst>
              <a:ext uri="{FF2B5EF4-FFF2-40B4-BE49-F238E27FC236}">
                <a16:creationId xmlns:a16="http://schemas.microsoft.com/office/drawing/2014/main" id="{C72E9AAA-83E2-0AC8-59F6-6EB9F55943CE}"/>
              </a:ext>
            </a:extLst>
          </p:cNvPr>
          <p:cNvSpPr txBox="1">
            <a:spLocks/>
          </p:cNvSpPr>
          <p:nvPr/>
        </p:nvSpPr>
        <p:spPr>
          <a:xfrm>
            <a:off x="417090" y="6844274"/>
            <a:ext cx="6322164" cy="1424337"/>
          </a:xfrm>
          <a:prstGeom prst="rect">
            <a:avLst/>
          </a:prstGeom>
          <a:ln w="28575">
            <a:solidFill>
              <a:srgbClr val="8652A1"/>
            </a:solidFill>
            <a:prstDash val="sysDot"/>
          </a:ln>
        </p:spPr>
        <p:txBody>
          <a:bodyPr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b="1"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Clay Christensen’s </a:t>
            </a:r>
            <a:r>
              <a:rPr lang="en-GB"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Jobs-to-be-done</a:t>
            </a:r>
          </a:p>
          <a:p>
            <a:pPr algn="ctr"/>
            <a:endParaRPr lang="en-GB" b="1" dirty="0">
              <a:effectLst/>
              <a:latin typeface="Calibri" panose="020F0502020204030204" pitchFamily="34" charset="0"/>
              <a:ea typeface="Calibri" panose="020F0502020204030204" pitchFamily="34" charset="0"/>
              <a:cs typeface="Calibri" panose="020F0502020204030204" pitchFamily="34" charset="0"/>
            </a:endParaRPr>
          </a:p>
          <a:p>
            <a:pPr algn="just"/>
            <a:r>
              <a:rPr lang="en-GB" b="1" dirty="0" err="1">
                <a:solidFill>
                  <a:srgbClr val="8652A1"/>
                </a:solidFill>
                <a:effectLst/>
                <a:latin typeface="Calibri" panose="020F0502020204030204" pitchFamily="34" charset="0"/>
                <a:ea typeface="Calibri" panose="020F0502020204030204" pitchFamily="34" charset="0"/>
                <a:cs typeface="Calibri" panose="020F0502020204030204" pitchFamily="34" charset="0"/>
              </a:rPr>
              <a:t>Aktionsverb</a:t>
            </a:r>
            <a:r>
              <a:rPr lang="en-GB" b="1"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a:t>
            </a:r>
            <a:r>
              <a:rPr lang="en-GB"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______________</a:t>
            </a:r>
            <a:r>
              <a:rPr lang="en-GB" b="1" dirty="0" err="1">
                <a:solidFill>
                  <a:srgbClr val="8652A1"/>
                </a:solidFill>
                <a:ea typeface="Calibri" panose="020F0502020204030204" pitchFamily="34" charset="0"/>
              </a:rPr>
              <a:t>Objekt</a:t>
            </a:r>
            <a:r>
              <a:rPr lang="en-GB" b="1" dirty="0">
                <a:solidFill>
                  <a:srgbClr val="8652A1"/>
                </a:solidFill>
                <a:ea typeface="Calibri" panose="020F0502020204030204" pitchFamily="34" charset="0"/>
              </a:rPr>
              <a:t> der </a:t>
            </a:r>
            <a:r>
              <a:rPr lang="en-GB" b="1" dirty="0" err="1">
                <a:solidFill>
                  <a:srgbClr val="8652A1"/>
                </a:solidFill>
                <a:ea typeface="Calibri" panose="020F0502020204030204" pitchFamily="34" charset="0"/>
              </a:rPr>
              <a:t>Handlung</a:t>
            </a:r>
            <a:r>
              <a:rPr lang="en-GB" b="1" dirty="0">
                <a:solidFill>
                  <a:srgbClr val="8652A1"/>
                </a:solidFill>
                <a:ea typeface="Calibri" panose="020F0502020204030204" pitchFamily="34" charset="0"/>
              </a:rPr>
              <a:t>:</a:t>
            </a:r>
            <a:r>
              <a:rPr lang="en-GB"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_____________</a:t>
            </a:r>
            <a:r>
              <a:rPr lang="en-GB" b="1" dirty="0" err="1">
                <a:solidFill>
                  <a:srgbClr val="8652A1"/>
                </a:solidFill>
                <a:ea typeface="Calibri" panose="020F0502020204030204" pitchFamily="34" charset="0"/>
              </a:rPr>
              <a:t>Kontext-Identifikator</a:t>
            </a:r>
            <a:r>
              <a:rPr lang="en-GB" b="1" dirty="0">
                <a:solidFill>
                  <a:srgbClr val="8652A1"/>
                </a:solidFill>
                <a:ea typeface="Calibri" panose="020F0502020204030204" pitchFamily="34" charset="0"/>
              </a:rPr>
              <a:t>:</a:t>
            </a:r>
            <a:r>
              <a:rPr lang="en-GB" b="1"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 </a:t>
            </a:r>
            <a:r>
              <a:rPr lang="en-GB"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_____________.</a:t>
            </a:r>
            <a:endParaRPr lang="en-GB" b="1" dirty="0">
              <a:solidFill>
                <a:schemeClr val="tx1"/>
              </a:solidFill>
              <a:ea typeface="Calibri" panose="020F0502020204030204" pitchFamily="34" charset="0"/>
            </a:endParaRPr>
          </a:p>
          <a:p>
            <a:pPr algn="just"/>
            <a:endParaRPr lang="en-GB" b="1" dirty="0">
              <a:effectLst/>
              <a:latin typeface="Calibri" panose="020F0502020204030204" pitchFamily="34" charset="0"/>
              <a:ea typeface="Calibri" panose="020F0502020204030204" pitchFamily="34" charset="0"/>
              <a:cs typeface="Times New Roman" panose="02020603050405020304" pitchFamily="18" charset="0"/>
            </a:endParaRPr>
          </a:p>
          <a:p>
            <a:r>
              <a:rPr lang="de-DE" b="1" dirty="0"/>
              <a:t>Beispiele:</a:t>
            </a:r>
            <a:endParaRPr lang="de-DE" dirty="0"/>
          </a:p>
          <a:p>
            <a:r>
              <a:rPr lang="de-DE" dirty="0"/>
              <a:t>„Persönliche Finanzen zu Hause verwalten.“ (Mint.com)</a:t>
            </a:r>
          </a:p>
          <a:p>
            <a:r>
              <a:rPr lang="de-DE" dirty="0"/>
              <a:t>„Spaßige Erinnerungen bewahren.“ (Kodak </a:t>
            </a:r>
            <a:r>
              <a:rPr lang="de-DE" dirty="0" err="1"/>
              <a:t>Funsaver</a:t>
            </a:r>
            <a:r>
              <a:rPr lang="de-DE" dirty="0"/>
              <a:t>)</a:t>
            </a:r>
          </a:p>
          <a:p>
            <a:r>
              <a:rPr lang="de-DE" dirty="0"/>
              <a:t>„Musik hören beim Joggen.“ (iPod)</a:t>
            </a:r>
          </a:p>
          <a:p>
            <a:pPr algn="just"/>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7117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a:lstStyle/>
          <a:p>
            <a:r>
              <a:rPr lang="en-GB" sz="8800" dirty="0"/>
              <a:t>WOCHE 7</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2</a:t>
            </a:fld>
            <a:endParaRPr lang="fr-CA"/>
          </a:p>
        </p:txBody>
      </p:sp>
      <p:pic>
        <p:nvPicPr>
          <p:cNvPr id="5" name="Picture Placeholder 20">
            <a:extLst>
              <a:ext uri="{FF2B5EF4-FFF2-40B4-BE49-F238E27FC236}">
                <a16:creationId xmlns:a16="http://schemas.microsoft.com/office/drawing/2014/main" id="{4A361129-3B53-46BC-C533-B82A6F352ED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2985895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4C29A-8085-10E4-70F4-DAE743087B4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00E0E4-ECD7-E1E0-039E-9DD3FF17AA83}"/>
              </a:ext>
            </a:extLst>
          </p:cNvPr>
          <p:cNvSpPr>
            <a:spLocks noGrp="1"/>
          </p:cNvSpPr>
          <p:nvPr>
            <p:ph type="sldNum" sz="quarter" idx="4"/>
          </p:nvPr>
        </p:nvSpPr>
        <p:spPr/>
        <p:txBody>
          <a:bodyPr/>
          <a:lstStyle/>
          <a:p>
            <a:fld id="{9C527BFA-2C0E-4CEC-B6A5-913A56FEF4B4}" type="slidenum">
              <a:rPr lang="fr-CA" smtClean="0"/>
              <a:pPr/>
              <a:t>20</a:t>
            </a:fld>
            <a:endParaRPr lang="fr-CA"/>
          </a:p>
        </p:txBody>
      </p:sp>
      <p:sp>
        <p:nvSpPr>
          <p:cNvPr id="7" name="Freeform 1">
            <a:extLst>
              <a:ext uri="{FF2B5EF4-FFF2-40B4-BE49-F238E27FC236}">
                <a16:creationId xmlns:a16="http://schemas.microsoft.com/office/drawing/2014/main" id="{9E79532F-2EE4-F93C-D85C-B71BE8A6030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69A2BAC2-B320-0083-6F29-C813A7C12CB5}"/>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PHASE 3 - KONZEPTENTWICKLUNG</a:t>
            </a:r>
            <a:endParaRPr lang="en-US" dirty="0"/>
          </a:p>
        </p:txBody>
      </p:sp>
      <p:sp>
        <p:nvSpPr>
          <p:cNvPr id="2" name="Text Placeholder 5">
            <a:extLst>
              <a:ext uri="{FF2B5EF4-FFF2-40B4-BE49-F238E27FC236}">
                <a16:creationId xmlns:a16="http://schemas.microsoft.com/office/drawing/2014/main" id="{38DAA2E2-AE71-911A-7DC7-347605781087}"/>
              </a:ext>
            </a:extLst>
          </p:cNvPr>
          <p:cNvSpPr txBox="1">
            <a:spLocks/>
          </p:cNvSpPr>
          <p:nvPr/>
        </p:nvSpPr>
        <p:spPr>
          <a:xfrm>
            <a:off x="697281" y="1390554"/>
            <a:ext cx="6423186" cy="7493448"/>
          </a:xfrm>
          <a:prstGeom prst="rect">
            <a:avLst/>
          </a:prstGeom>
        </p:spPr>
        <p:txBody>
          <a:bodyPr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15000"/>
              </a:lnSpc>
            </a:pPr>
            <a:r>
              <a:rPr lang="en-IE" sz="1600" b="1" dirty="0" err="1">
                <a:solidFill>
                  <a:srgbClr val="8652A1"/>
                </a:solidFill>
                <a:ea typeface="Calibri" panose="020F0502020204030204" pitchFamily="34" charset="0"/>
                <a:cs typeface="Arial" panose="020B0604020202020204" pitchFamily="34" charset="0"/>
              </a:rPr>
              <a:t>Anleitung</a:t>
            </a:r>
            <a:r>
              <a:rPr lang="en-IE" sz="1600" b="1" dirty="0">
                <a:solidFill>
                  <a:srgbClr val="8652A1"/>
                </a:solidFill>
                <a:ea typeface="Calibri" panose="020F0502020204030204" pitchFamily="34" charset="0"/>
                <a:cs typeface="Arial" panose="020B0604020202020204" pitchFamily="34" charset="0"/>
              </a:rPr>
              <a:t> – Wie </a:t>
            </a:r>
            <a:r>
              <a:rPr lang="en-IE" sz="1600" b="1" dirty="0" err="1">
                <a:solidFill>
                  <a:srgbClr val="8652A1"/>
                </a:solidFill>
                <a:ea typeface="Calibri" panose="020F0502020204030204" pitchFamily="34" charset="0"/>
                <a:cs typeface="Arial" panose="020B0604020202020204" pitchFamily="34" charset="0"/>
              </a:rPr>
              <a:t>benutzt</a:t>
            </a:r>
            <a:r>
              <a:rPr lang="en-IE" sz="1600" b="1" dirty="0">
                <a:solidFill>
                  <a:srgbClr val="8652A1"/>
                </a:solidFill>
                <a:ea typeface="Calibri" panose="020F0502020204030204" pitchFamily="34" charset="0"/>
                <a:cs typeface="Arial" panose="020B0604020202020204" pitchFamily="34" charset="0"/>
              </a:rPr>
              <a:t> man Canva?</a:t>
            </a:r>
          </a:p>
          <a:p>
            <a:pPr>
              <a:lnSpc>
                <a:spcPct val="115000"/>
              </a:lnSpc>
            </a:pPr>
            <a:endParaRPr lang="en-IE" b="1" dirty="0">
              <a:solidFill>
                <a:srgbClr val="8652A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r>
              <a:rPr lang="en-IE" dirty="0" err="1">
                <a:solidFill>
                  <a:schemeClr val="tx1"/>
                </a:solidFill>
                <a:ea typeface="Calibri" panose="020F0502020204030204" pitchFamily="34" charset="0"/>
                <a:cs typeface="Arial" panose="020B0604020202020204" pitchFamily="34" charset="0"/>
              </a:rPr>
              <a:t>Melden</a:t>
            </a:r>
            <a:r>
              <a:rPr lang="en-IE" dirty="0">
                <a:solidFill>
                  <a:schemeClr val="tx1"/>
                </a:solidFill>
                <a:ea typeface="Calibri" panose="020F0502020204030204" pitchFamily="34" charset="0"/>
                <a:cs typeface="Arial" panose="020B0604020202020204" pitchFamily="34" charset="0"/>
              </a:rPr>
              <a:t> Sie </a:t>
            </a:r>
            <a:r>
              <a:rPr lang="en-IE" dirty="0" err="1">
                <a:solidFill>
                  <a:schemeClr val="tx1"/>
                </a:solidFill>
                <a:ea typeface="Calibri" panose="020F0502020204030204" pitchFamily="34" charset="0"/>
                <a:cs typeface="Arial" panose="020B0604020202020204" pitchFamily="34" charset="0"/>
              </a:rPr>
              <a:t>sich</a:t>
            </a:r>
            <a:r>
              <a:rPr lang="en-IE" dirty="0">
                <a:solidFill>
                  <a:schemeClr val="tx1"/>
                </a:solidFill>
                <a:ea typeface="Calibri" panose="020F0502020204030204" pitchFamily="34" charset="0"/>
                <a:cs typeface="Arial" panose="020B0604020202020204" pitchFamily="34" charset="0"/>
              </a:rPr>
              <a:t> </a:t>
            </a:r>
            <a:r>
              <a:rPr lang="en-IE" dirty="0" err="1">
                <a:solidFill>
                  <a:schemeClr val="tx1"/>
                </a:solidFill>
                <a:ea typeface="Calibri" panose="020F0502020204030204" pitchFamily="34" charset="0"/>
                <a:cs typeface="Arial" panose="020B0604020202020204" pitchFamily="34" charset="0"/>
              </a:rPr>
              <a:t>bei</a:t>
            </a:r>
            <a:r>
              <a:rPr lang="en-IE" dirty="0">
                <a:solidFill>
                  <a:schemeClr val="tx1"/>
                </a:solidFill>
                <a:ea typeface="Calibri" panose="020F0502020204030204" pitchFamily="34" charset="0"/>
                <a:cs typeface="Arial" panose="020B0604020202020204" pitchFamily="34" charset="0"/>
              </a:rPr>
              <a:t> </a:t>
            </a:r>
            <a:r>
              <a:rPr lang="en-IE" b="1" dirty="0">
                <a:solidFill>
                  <a:srgbClr val="29C5F4"/>
                </a:solidFill>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Canva</a:t>
            </a:r>
            <a:r>
              <a:rPr lang="en-IE" b="1" dirty="0">
                <a:solidFill>
                  <a:schemeClr val="tx1"/>
                </a:solidFill>
                <a:ea typeface="Calibri" panose="020F0502020204030204" pitchFamily="34" charset="0"/>
                <a:cs typeface="Arial" panose="020B0604020202020204" pitchFamily="34" charset="0"/>
              </a:rPr>
              <a:t> </a:t>
            </a:r>
            <a:r>
              <a:rPr lang="en-IE" dirty="0">
                <a:solidFill>
                  <a:schemeClr val="tx1"/>
                </a:solidFill>
                <a:ea typeface="Calibri" panose="020F0502020204030204" pitchFamily="34" charset="0"/>
                <a:cs typeface="Arial" panose="020B0604020202020204" pitchFamily="34" charset="0"/>
              </a:rPr>
              <a:t>an und </a:t>
            </a:r>
            <a:r>
              <a:rPr lang="en-IE" dirty="0" err="1">
                <a:solidFill>
                  <a:schemeClr val="tx1"/>
                </a:solidFill>
                <a:ea typeface="Calibri" panose="020F0502020204030204" pitchFamily="34" charset="0"/>
                <a:cs typeface="Arial" panose="020B0604020202020204" pitchFamily="34" charset="0"/>
              </a:rPr>
              <a:t>erstellen</a:t>
            </a:r>
            <a:r>
              <a:rPr lang="en-IE" dirty="0">
                <a:solidFill>
                  <a:schemeClr val="tx1"/>
                </a:solidFill>
                <a:ea typeface="Calibri" panose="020F0502020204030204" pitchFamily="34" charset="0"/>
                <a:cs typeface="Arial" panose="020B0604020202020204" pitchFamily="34" charset="0"/>
              </a:rPr>
              <a:t> Sie </a:t>
            </a:r>
            <a:r>
              <a:rPr lang="en-IE" dirty="0" err="1">
                <a:solidFill>
                  <a:schemeClr val="tx1"/>
                </a:solidFill>
                <a:ea typeface="Calibri" panose="020F0502020204030204" pitchFamily="34" charset="0"/>
                <a:cs typeface="Arial" panose="020B0604020202020204" pitchFamily="34" charset="0"/>
              </a:rPr>
              <a:t>ein</a:t>
            </a:r>
            <a:r>
              <a:rPr lang="en-IE" dirty="0">
                <a:solidFill>
                  <a:schemeClr val="tx1"/>
                </a:solidFill>
                <a:ea typeface="Calibri" panose="020F0502020204030204" pitchFamily="34" charset="0"/>
                <a:cs typeface="Arial" panose="020B0604020202020204" pitchFamily="34" charset="0"/>
              </a:rPr>
              <a:t> </a:t>
            </a:r>
            <a:r>
              <a:rPr lang="en-IE" dirty="0" err="1">
                <a:solidFill>
                  <a:schemeClr val="tx1"/>
                </a:solidFill>
                <a:ea typeface="Calibri" panose="020F0502020204030204" pitchFamily="34" charset="0"/>
                <a:cs typeface="Arial" panose="020B0604020202020204" pitchFamily="34" charset="0"/>
              </a:rPr>
              <a:t>Konto</a:t>
            </a:r>
            <a:r>
              <a:rPr lang="en-IE" dirty="0">
                <a:solidFill>
                  <a:schemeClr val="tx1"/>
                </a:solidFill>
                <a:ea typeface="Calibri" panose="020F0502020204030204" pitchFamily="34" charset="0"/>
                <a:cs typeface="Arial" panose="020B0604020202020204" pitchFamily="34" charset="0"/>
              </a:rPr>
              <a:t>.</a:t>
            </a:r>
          </a:p>
          <a:p>
            <a:pPr marL="228600" indent="-228600">
              <a:lnSpc>
                <a:spcPct val="115000"/>
              </a:lnSpc>
              <a:buAutoNum type="arabicPeriod"/>
            </a:pPr>
            <a:r>
              <a:rPr lang="de-DE" dirty="0" err="1"/>
              <a:t>Klickeen</a:t>
            </a:r>
            <a:r>
              <a:rPr lang="de-DE" dirty="0"/>
              <a:t> Sie auf der Startseite oben links auf </a:t>
            </a:r>
            <a:r>
              <a:rPr lang="de-DE" b="1" dirty="0"/>
              <a:t>„+ Design erstellen“</a:t>
            </a:r>
            <a:r>
              <a:rPr lang="de-DE" dirty="0"/>
              <a:t>, um ein neues Projekt zu starten.</a:t>
            </a:r>
          </a:p>
          <a:p>
            <a:pPr marL="228600" indent="-228600">
              <a:lnSpc>
                <a:spcPct val="115000"/>
              </a:lnSpc>
              <a:buAutoNum type="arabicPeriod"/>
            </a:pPr>
            <a:endParaRPr lang="en-I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r>
              <a:rPr lang="de-DE" dirty="0"/>
              <a:t>Wählen Sie ein Format für dein Projekt, z. B. </a:t>
            </a:r>
            <a:r>
              <a:rPr lang="de-DE" b="1" dirty="0"/>
              <a:t>Präsentation</a:t>
            </a:r>
            <a:r>
              <a:rPr lang="de-DE" dirty="0"/>
              <a:t> oder </a:t>
            </a:r>
            <a:r>
              <a:rPr lang="de-DE" b="1" dirty="0"/>
              <a:t>Poster</a:t>
            </a:r>
            <a:r>
              <a:rPr lang="de-DE" dirty="0"/>
              <a:t>, entweder aus den vorgeschlagenen Optionen oder über die linke Leiste.</a:t>
            </a:r>
          </a:p>
          <a:p>
            <a:pPr marL="228600" indent="-228600">
              <a:lnSpc>
                <a:spcPct val="115000"/>
              </a:lnSpc>
              <a:buAutoNum type="arabicPeriod"/>
            </a:pPr>
            <a:endParaRPr lang="en-GB"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r>
              <a:rPr lang="de-DE" dirty="0"/>
              <a:t>Nach Projektstart finden Sie links die Tools zum Hinzufügen und Bearbeiten von Inhalten.</a:t>
            </a:r>
          </a:p>
          <a:p>
            <a:pPr marL="228600" indent="-228600">
              <a:lnSpc>
                <a:spcPct val="115000"/>
              </a:lnSpc>
              <a:buAutoNum type="arabicPeriod"/>
            </a:pPr>
            <a:endPar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r>
              <a:rPr lang="de-DE" dirty="0"/>
              <a:t>Klicken Sie oben links auf </a:t>
            </a:r>
            <a:r>
              <a:rPr lang="de-DE" b="1" dirty="0"/>
              <a:t>„Datei“</a:t>
            </a:r>
            <a:r>
              <a:rPr lang="de-DE" dirty="0"/>
              <a:t>, um Optionen für das Projekt selbst aufzurufen, z. B. </a:t>
            </a:r>
            <a:r>
              <a:rPr lang="de-DE" b="1" dirty="0"/>
              <a:t>Download</a:t>
            </a:r>
            <a:r>
              <a:rPr lang="de-DE" dirty="0"/>
              <a:t>, </a:t>
            </a:r>
            <a:r>
              <a:rPr lang="de-DE" b="1" dirty="0"/>
              <a:t>Einstellungen</a:t>
            </a:r>
            <a:r>
              <a:rPr lang="de-DE" dirty="0"/>
              <a:t> und </a:t>
            </a:r>
            <a:r>
              <a:rPr lang="de-DE" b="1" dirty="0"/>
              <a:t>Speicherort</a:t>
            </a:r>
            <a:r>
              <a:rPr lang="de-DE" dirty="0"/>
              <a:t> der Datei.</a:t>
            </a:r>
          </a:p>
          <a:p>
            <a:pPr marL="228600" indent="-228600">
              <a:lnSpc>
                <a:spcPct val="115000"/>
              </a:lnSpc>
              <a:buAutoNum type="arabicPeriod"/>
            </a:pPr>
            <a:endPar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r>
              <a:rPr lang="de-DE" dirty="0"/>
              <a:t>Das </a:t>
            </a:r>
            <a:r>
              <a:rPr lang="de-DE" b="1" dirty="0"/>
              <a:t>obere rechte Menü</a:t>
            </a:r>
            <a:r>
              <a:rPr lang="de-DE" dirty="0"/>
              <a:t> enthält weitere wichtige Funktionen (von links nach rechts):</a:t>
            </a:r>
            <a:br>
              <a:rPr lang="en-GB" dirty="0">
                <a:solidFill>
                  <a:schemeClr val="tx1"/>
                </a:solidFill>
                <a:ea typeface="Calibri" panose="020F0502020204030204" pitchFamily="34" charset="0"/>
                <a:cs typeface="Arial" panose="020B0604020202020204" pitchFamily="34" charset="0"/>
              </a:rPr>
            </a:br>
            <a:br>
              <a:rPr lang="en-GB" dirty="0">
                <a:solidFill>
                  <a:schemeClr val="tx1"/>
                </a:solidFill>
                <a:ea typeface="Calibri" panose="020F0502020204030204" pitchFamily="34" charset="0"/>
                <a:cs typeface="Arial" panose="020B0604020202020204" pitchFamily="34" charset="0"/>
              </a:rPr>
            </a:br>
            <a:br>
              <a:rPr lang="en-GB" dirty="0">
                <a:solidFill>
                  <a:schemeClr val="tx1"/>
                </a:solidFill>
                <a:ea typeface="Calibri" panose="020F0502020204030204" pitchFamily="34" charset="0"/>
                <a:cs typeface="Arial" panose="020B0604020202020204" pitchFamily="34" charset="0"/>
              </a:rPr>
            </a:br>
            <a:endParaRPr lang="en-GB" dirty="0">
              <a:solidFill>
                <a:schemeClr val="tx1"/>
              </a:solidFill>
              <a:ea typeface="Calibri" panose="020F0502020204030204" pitchFamily="34" charset="0"/>
              <a:cs typeface="Arial" panose="020B0604020202020204" pitchFamily="34" charset="0"/>
            </a:endParaRPr>
          </a:p>
          <a:p>
            <a:pPr marL="171450" indent="-171450">
              <a:buFont typeface="Wingdings" panose="05000000000000000000" pitchFamily="2" charset="2"/>
              <a:buChar char="q"/>
            </a:pPr>
            <a:r>
              <a:rPr lang="de-DE" dirty="0"/>
              <a:t>Projekt-Analysen ansehen</a:t>
            </a:r>
          </a:p>
          <a:p>
            <a:pPr marL="171450" indent="-171450">
              <a:buFont typeface="Wingdings" panose="05000000000000000000" pitchFamily="2" charset="2"/>
              <a:buChar char="q"/>
            </a:pPr>
            <a:r>
              <a:rPr lang="de-DE" dirty="0"/>
              <a:t>Kommentare zum Dokument anzeigen</a:t>
            </a:r>
          </a:p>
          <a:p>
            <a:pPr marL="171450" indent="-171450">
              <a:buFont typeface="Wingdings" panose="05000000000000000000" pitchFamily="2" charset="2"/>
              <a:buChar char="q"/>
            </a:pPr>
            <a:r>
              <a:rPr lang="de-DE" dirty="0"/>
              <a:t>Präsentation in verschiedenen Modi vorstellen</a:t>
            </a:r>
          </a:p>
          <a:p>
            <a:pPr marL="171450" indent="-171450">
              <a:buFont typeface="Wingdings" panose="05000000000000000000" pitchFamily="2" charset="2"/>
              <a:buChar char="q"/>
            </a:pPr>
            <a:r>
              <a:rPr lang="de-DE" dirty="0"/>
              <a:t>Projekt teilen – hier können Sie Mitarbeiter einladen und die Berechtigungen festlegen oder das Projekt herunterladen</a:t>
            </a:r>
            <a:endParaRPr lang="en-GB" dirty="0">
              <a:solidFill>
                <a:schemeClr val="tx1"/>
              </a:solidFill>
              <a:ea typeface="Calibri" panose="020F0502020204030204" pitchFamily="34" charset="0"/>
              <a:cs typeface="Arial" panose="020B0604020202020204" pitchFamily="34" charset="0"/>
            </a:endParaRPr>
          </a:p>
          <a:p>
            <a:pPr>
              <a:lnSpc>
                <a:spcPct val="115000"/>
              </a:lnSpc>
            </a:pPr>
            <a:r>
              <a:rPr lang="de-DE" dirty="0"/>
              <a:t>Für weitere Fragen besuchen Sie das </a:t>
            </a:r>
            <a:r>
              <a:rPr lang="en-GB" b="1" dirty="0">
                <a:solidFill>
                  <a:srgbClr val="29C5F4"/>
                </a:solidFill>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Canva Help Centre</a:t>
            </a:r>
            <a:r>
              <a:rPr lang="en-GB" dirty="0">
                <a:solidFill>
                  <a:schemeClr val="tx1"/>
                </a:solidFill>
                <a:ea typeface="Calibri" panose="020F0502020204030204" pitchFamily="34" charset="0"/>
                <a:cs typeface="Arial" panose="020B0604020202020204" pitchFamily="34" charset="0"/>
              </a:rPr>
              <a:t>.</a:t>
            </a:r>
            <a:endPar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just"/>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Grafik 4">
            <a:extLst>
              <a:ext uri="{FF2B5EF4-FFF2-40B4-BE49-F238E27FC236}">
                <a16:creationId xmlns:a16="http://schemas.microsoft.com/office/drawing/2014/main" id="{2DFD7B94-62CA-2BF7-DBEB-4C874FCE40F1}"/>
              </a:ext>
            </a:extLst>
          </p:cNvPr>
          <p:cNvPicPr>
            <a:picLocks noChangeAspect="1"/>
          </p:cNvPicPr>
          <p:nvPr/>
        </p:nvPicPr>
        <p:blipFill>
          <a:blip r:embed="rId4"/>
          <a:stretch>
            <a:fillRect/>
          </a:stretch>
        </p:blipFill>
        <p:spPr>
          <a:xfrm>
            <a:off x="992966" y="2329391"/>
            <a:ext cx="1784570" cy="875606"/>
          </a:xfrm>
          <a:prstGeom prst="rect">
            <a:avLst/>
          </a:prstGeom>
        </p:spPr>
      </p:pic>
      <p:pic>
        <p:nvPicPr>
          <p:cNvPr id="10" name="Grafik 9">
            <a:extLst>
              <a:ext uri="{FF2B5EF4-FFF2-40B4-BE49-F238E27FC236}">
                <a16:creationId xmlns:a16="http://schemas.microsoft.com/office/drawing/2014/main" id="{6DB09C5D-9976-176B-9A7C-5C8B75B9A8B9}"/>
              </a:ext>
            </a:extLst>
          </p:cNvPr>
          <p:cNvPicPr>
            <a:picLocks noChangeAspect="1"/>
          </p:cNvPicPr>
          <p:nvPr/>
        </p:nvPicPr>
        <p:blipFill>
          <a:blip r:embed="rId5"/>
          <a:stretch>
            <a:fillRect/>
          </a:stretch>
        </p:blipFill>
        <p:spPr>
          <a:xfrm>
            <a:off x="992966" y="3650575"/>
            <a:ext cx="3837157" cy="1101097"/>
          </a:xfrm>
          <a:prstGeom prst="rect">
            <a:avLst/>
          </a:prstGeom>
        </p:spPr>
      </p:pic>
      <p:pic>
        <p:nvPicPr>
          <p:cNvPr id="12" name="Grafik 11">
            <a:extLst>
              <a:ext uri="{FF2B5EF4-FFF2-40B4-BE49-F238E27FC236}">
                <a16:creationId xmlns:a16="http://schemas.microsoft.com/office/drawing/2014/main" id="{643A2A35-352C-B4BD-BFBB-B751CAFD7E1E}"/>
              </a:ext>
            </a:extLst>
          </p:cNvPr>
          <p:cNvPicPr>
            <a:picLocks noChangeAspect="1"/>
          </p:cNvPicPr>
          <p:nvPr/>
        </p:nvPicPr>
        <p:blipFill>
          <a:blip r:embed="rId6"/>
          <a:stretch>
            <a:fillRect/>
          </a:stretch>
        </p:blipFill>
        <p:spPr>
          <a:xfrm>
            <a:off x="1004603" y="5006644"/>
            <a:ext cx="373347" cy="2641082"/>
          </a:xfrm>
          <a:prstGeom prst="rect">
            <a:avLst/>
          </a:prstGeom>
        </p:spPr>
      </p:pic>
      <p:pic>
        <p:nvPicPr>
          <p:cNvPr id="14" name="Grafik 13">
            <a:extLst>
              <a:ext uri="{FF2B5EF4-FFF2-40B4-BE49-F238E27FC236}">
                <a16:creationId xmlns:a16="http://schemas.microsoft.com/office/drawing/2014/main" id="{E4497F0F-5DA0-404E-07AB-90BF753C30BD}"/>
              </a:ext>
            </a:extLst>
          </p:cNvPr>
          <p:cNvPicPr>
            <a:picLocks noChangeAspect="1"/>
          </p:cNvPicPr>
          <p:nvPr/>
        </p:nvPicPr>
        <p:blipFill>
          <a:blip r:embed="rId7"/>
          <a:stretch>
            <a:fillRect/>
          </a:stretch>
        </p:blipFill>
        <p:spPr>
          <a:xfrm>
            <a:off x="3818913" y="5022728"/>
            <a:ext cx="467636" cy="2641082"/>
          </a:xfrm>
          <a:prstGeom prst="rect">
            <a:avLst/>
          </a:prstGeom>
        </p:spPr>
      </p:pic>
      <p:sp>
        <p:nvSpPr>
          <p:cNvPr id="15" name="Textfeld 14">
            <a:extLst>
              <a:ext uri="{FF2B5EF4-FFF2-40B4-BE49-F238E27FC236}">
                <a16:creationId xmlns:a16="http://schemas.microsoft.com/office/drawing/2014/main" id="{9BC4FE03-2A17-A78D-7B62-4BF184DBDD87}"/>
              </a:ext>
            </a:extLst>
          </p:cNvPr>
          <p:cNvSpPr txBox="1"/>
          <p:nvPr/>
        </p:nvSpPr>
        <p:spPr>
          <a:xfrm>
            <a:off x="1315500" y="5065997"/>
            <a:ext cx="2687540" cy="2585323"/>
          </a:xfrm>
          <a:prstGeom prst="rect">
            <a:avLst/>
          </a:prstGeom>
          <a:noFill/>
        </p:spPr>
        <p:txBody>
          <a:bodyPr wrap="square" rtlCol="0">
            <a:spAutoFit/>
          </a:bodyPr>
          <a:lstStyle/>
          <a:p>
            <a:r>
              <a:rPr lang="de-DE" sz="900" dirty="0"/>
              <a:t>Ändern Sie Vorlage, Layout oder Stil. </a:t>
            </a:r>
          </a:p>
          <a:p>
            <a:endParaRPr lang="de-DE" sz="900" dirty="0"/>
          </a:p>
          <a:p>
            <a:endParaRPr lang="de-DE" sz="900" dirty="0"/>
          </a:p>
          <a:p>
            <a:r>
              <a:rPr lang="de-DE" sz="900" dirty="0"/>
              <a:t>Fügen Sie Elemente wie Grafiken oder Formen hinzu</a:t>
            </a:r>
          </a:p>
          <a:p>
            <a:endParaRPr lang="de-DE" sz="900" dirty="0"/>
          </a:p>
          <a:p>
            <a:endParaRPr lang="de-DE" sz="900" dirty="0"/>
          </a:p>
          <a:p>
            <a:r>
              <a:rPr lang="de-DE" sz="900" dirty="0"/>
              <a:t>Fügen Sie ein Textfeld ein </a:t>
            </a:r>
          </a:p>
          <a:p>
            <a:endParaRPr lang="de-DE" sz="900" dirty="0"/>
          </a:p>
          <a:p>
            <a:endParaRPr lang="de-DE" sz="900" dirty="0"/>
          </a:p>
          <a:p>
            <a:endParaRPr lang="de-DE" sz="900" dirty="0"/>
          </a:p>
          <a:p>
            <a:r>
              <a:rPr lang="de-DE" sz="900" dirty="0"/>
              <a:t>Nutzen Sie gebrandete Elemente (kostenpflichtig)</a:t>
            </a:r>
          </a:p>
          <a:p>
            <a:endParaRPr lang="de-DE" sz="900" dirty="0"/>
          </a:p>
          <a:p>
            <a:endParaRPr lang="de-DE" sz="900" dirty="0"/>
          </a:p>
          <a:p>
            <a:r>
              <a:rPr lang="de-DE" sz="900" dirty="0"/>
              <a:t>Laden Sie Dateien hoch</a:t>
            </a:r>
          </a:p>
          <a:p>
            <a:endParaRPr lang="de-DE" sz="900" dirty="0"/>
          </a:p>
          <a:p>
            <a:endParaRPr lang="de-DE" sz="900" dirty="0"/>
          </a:p>
          <a:p>
            <a:r>
              <a:rPr lang="de-DE" sz="900" dirty="0"/>
              <a:t>Zeichnen bzw. fügen Sie Formen, Notizen, Texte </a:t>
            </a:r>
            <a:br>
              <a:rPr lang="de-DE" sz="900" dirty="0"/>
            </a:br>
            <a:r>
              <a:rPr lang="de-DE" sz="900" dirty="0"/>
              <a:t>oder Tabellen hinzu</a:t>
            </a:r>
            <a:endParaRPr lang="en-GB" sz="900" dirty="0"/>
          </a:p>
        </p:txBody>
      </p:sp>
      <p:sp>
        <p:nvSpPr>
          <p:cNvPr id="17" name="Textfeld 16">
            <a:extLst>
              <a:ext uri="{FF2B5EF4-FFF2-40B4-BE49-F238E27FC236}">
                <a16:creationId xmlns:a16="http://schemas.microsoft.com/office/drawing/2014/main" id="{997C51DB-5584-4CF8-AF8D-529A1B34CA87}"/>
              </a:ext>
            </a:extLst>
          </p:cNvPr>
          <p:cNvSpPr txBox="1"/>
          <p:nvPr/>
        </p:nvSpPr>
        <p:spPr>
          <a:xfrm>
            <a:off x="4278110" y="5065997"/>
            <a:ext cx="2504344" cy="2446824"/>
          </a:xfrm>
          <a:prstGeom prst="rect">
            <a:avLst/>
          </a:prstGeom>
          <a:noFill/>
        </p:spPr>
        <p:txBody>
          <a:bodyPr wrap="square" rtlCol="0">
            <a:spAutoFit/>
          </a:bodyPr>
          <a:lstStyle/>
          <a:p>
            <a:r>
              <a:rPr lang="de-DE" sz="900" dirty="0"/>
              <a:t>Wechseln Sie zwischen Projekten</a:t>
            </a:r>
          </a:p>
          <a:p>
            <a:endParaRPr lang="de-DE" sz="900" dirty="0"/>
          </a:p>
          <a:p>
            <a:endParaRPr lang="de-DE" sz="900" dirty="0"/>
          </a:p>
          <a:p>
            <a:endParaRPr lang="de-DE" sz="900" dirty="0"/>
          </a:p>
          <a:p>
            <a:r>
              <a:rPr lang="de-DE" sz="900" dirty="0"/>
              <a:t>Verbinden Sie </a:t>
            </a:r>
            <a:r>
              <a:rPr lang="de-DE" sz="900" dirty="0" err="1"/>
              <a:t>Canva</a:t>
            </a:r>
            <a:r>
              <a:rPr lang="de-DE" sz="900" dirty="0"/>
              <a:t> mit Apps</a:t>
            </a:r>
          </a:p>
          <a:p>
            <a:endParaRPr lang="de-DE" sz="900" dirty="0"/>
          </a:p>
          <a:p>
            <a:endParaRPr lang="de-DE" sz="900" dirty="0"/>
          </a:p>
          <a:p>
            <a:endParaRPr lang="de-DE" sz="900" dirty="0"/>
          </a:p>
          <a:p>
            <a:r>
              <a:rPr lang="de-DE" sz="900" dirty="0"/>
              <a:t>Fügen Sie KI-generierte Bilder, Grafiken oder Videos hinzu</a:t>
            </a:r>
          </a:p>
          <a:p>
            <a:endParaRPr lang="de-DE" sz="900" dirty="0"/>
          </a:p>
          <a:p>
            <a:endParaRPr lang="de-DE" sz="900" dirty="0"/>
          </a:p>
          <a:p>
            <a:endParaRPr lang="de-DE" sz="900" dirty="0"/>
          </a:p>
          <a:p>
            <a:r>
              <a:rPr lang="de-DE" sz="900" dirty="0"/>
              <a:t>Ändern Sie den Hintergrund </a:t>
            </a:r>
          </a:p>
          <a:p>
            <a:endParaRPr lang="de-DE" sz="900" dirty="0"/>
          </a:p>
          <a:p>
            <a:endParaRPr lang="de-DE" sz="900" dirty="0"/>
          </a:p>
          <a:p>
            <a:r>
              <a:rPr lang="de-DE" sz="900" dirty="0"/>
              <a:t>Fügen Sie ein Diagramm ein</a:t>
            </a:r>
            <a:endParaRPr lang="en-GB" sz="900" dirty="0"/>
          </a:p>
        </p:txBody>
      </p:sp>
      <p:pic>
        <p:nvPicPr>
          <p:cNvPr id="19" name="Grafik 18">
            <a:extLst>
              <a:ext uri="{FF2B5EF4-FFF2-40B4-BE49-F238E27FC236}">
                <a16:creationId xmlns:a16="http://schemas.microsoft.com/office/drawing/2014/main" id="{1AE994CD-8496-C591-8CB7-F4A0151D6242}"/>
              </a:ext>
            </a:extLst>
          </p:cNvPr>
          <p:cNvPicPr>
            <a:picLocks noChangeAspect="1"/>
          </p:cNvPicPr>
          <p:nvPr/>
        </p:nvPicPr>
        <p:blipFill>
          <a:blip r:embed="rId8"/>
          <a:srcRect t="1" b="87462"/>
          <a:stretch/>
        </p:blipFill>
        <p:spPr>
          <a:xfrm>
            <a:off x="992966" y="8112561"/>
            <a:ext cx="2863997" cy="598705"/>
          </a:xfrm>
          <a:prstGeom prst="rect">
            <a:avLst/>
          </a:prstGeom>
        </p:spPr>
      </p:pic>
      <p:pic>
        <p:nvPicPr>
          <p:cNvPr id="21" name="Grafik 20">
            <a:extLst>
              <a:ext uri="{FF2B5EF4-FFF2-40B4-BE49-F238E27FC236}">
                <a16:creationId xmlns:a16="http://schemas.microsoft.com/office/drawing/2014/main" id="{125ABD33-AE7F-0312-2345-4EF2F3DCA76E}"/>
              </a:ext>
            </a:extLst>
          </p:cNvPr>
          <p:cNvPicPr>
            <a:picLocks noChangeAspect="1"/>
          </p:cNvPicPr>
          <p:nvPr/>
        </p:nvPicPr>
        <p:blipFill>
          <a:blip r:embed="rId9"/>
          <a:stretch>
            <a:fillRect/>
          </a:stretch>
        </p:blipFill>
        <p:spPr>
          <a:xfrm>
            <a:off x="1004603" y="8894626"/>
            <a:ext cx="2602197" cy="496783"/>
          </a:xfrm>
          <a:prstGeom prst="rect">
            <a:avLst/>
          </a:prstGeom>
        </p:spPr>
      </p:pic>
    </p:spTree>
    <p:extLst>
      <p:ext uri="{BB962C8B-B14F-4D97-AF65-F5344CB8AC3E}">
        <p14:creationId xmlns:p14="http://schemas.microsoft.com/office/powerpoint/2010/main" val="2251885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a:lstStyle/>
          <a:p>
            <a:r>
              <a:rPr lang="en-GB" sz="8800" dirty="0"/>
              <a:t>WOCHE 11</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21</a:t>
            </a:fld>
            <a:endParaRPr lang="fr-CA"/>
          </a:p>
        </p:txBody>
      </p:sp>
      <p:pic>
        <p:nvPicPr>
          <p:cNvPr id="5" name="Picture Placeholder 20">
            <a:extLst>
              <a:ext uri="{FF2B5EF4-FFF2-40B4-BE49-F238E27FC236}">
                <a16:creationId xmlns:a16="http://schemas.microsoft.com/office/drawing/2014/main" id="{FC4547A9-518B-5F36-4F64-A2B49600839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3607376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697281" y="1599143"/>
            <a:ext cx="6076734" cy="5148672"/>
          </a:xfrm>
        </p:spPr>
        <p:txBody>
          <a:bodyPr lIns="91440" tIns="45720" rIns="91440" bIns="45720" numCol="1" spcCol="288000" anchor="t">
            <a:noAutofit/>
          </a:bodyPr>
          <a:lstStyle/>
          <a:p>
            <a:r>
              <a:rPr lang="de-DE" dirty="0"/>
              <a:t>Als vierter Prozessschritt findet die (Service-)Entwicklungsphase statt. Explizite </a:t>
            </a:r>
            <a:br>
              <a:rPr lang="de-DE" dirty="0"/>
            </a:br>
            <a:r>
              <a:rPr lang="de-DE" dirty="0"/>
              <a:t>Prozessschritte, die für (Service-)Innovation relevant sind, wurden wie folgt festgelegt: die </a:t>
            </a:r>
            <a:br>
              <a:rPr lang="de-DE" dirty="0"/>
            </a:br>
            <a:r>
              <a:rPr lang="de-DE" dirty="0"/>
              <a:t>Umsetzung von Änderungen nach dem Testen des Konzepts, Experimente und/oder Simulationen </a:t>
            </a:r>
            <a:br>
              <a:rPr lang="de-DE" dirty="0"/>
            </a:br>
            <a:r>
              <a:rPr lang="de-DE" dirty="0"/>
              <a:t>der implementierten Ideen, die Entwicklung verschiedener Serviceelemente sowie die Vorbereitung der Validierung der Innovation. In dieser Phase stehen Implementierungs- und Integrationsaktivitäten wie Softwareentwicklung, Designaktivitäten, mehrere </a:t>
            </a:r>
            <a:r>
              <a:rPr lang="de-DE" dirty="0" err="1"/>
              <a:t>Prototyping</a:t>
            </a:r>
            <a:r>
              <a:rPr lang="de-DE" dirty="0"/>
              <a:t>-Runden und die Entwicklung eines Pilot-Services im Fokus. Validierungsaktivitäten, wie die Planung von Usability-Tests, werden für die nächste Phase vorbereitet.</a:t>
            </a:r>
          </a:p>
          <a:p>
            <a:pPr algn="just"/>
            <a:endParaRPr lang="de-DE" dirty="0"/>
          </a:p>
          <a:p>
            <a:pPr algn="just"/>
            <a:r>
              <a:rPr lang="de-DE" dirty="0"/>
              <a:t>(Digitales) </a:t>
            </a:r>
            <a:r>
              <a:rPr lang="de-DE" dirty="0" err="1"/>
              <a:t>Prototyping</a:t>
            </a:r>
            <a:r>
              <a:rPr lang="de-DE" dirty="0"/>
              <a:t> bildet ein wichtiges Element dieses Schritts. Ein digitaler Prototyp ist ein Mockup eines Produkts/Services/Prozesses, das Ihnen, Ihren Stakeholdern und Nutzern eine erste Vorstellung davon gibt, wie das Endprodukt aussehen oder funktionieren wird. Wichtig ist vor allem, dass er den ersten Schritt zur Markteinführung eines Produkts oder Features darstellt, das die Bedürfnisse der Nutzer erfüllt und Ihre Ziele unterstützt. Er ermöglicht das Testen (mit Nutzern, Stakeholdern und Investoren) des generellen Designkonzepts. Ein Prototyp enthält keine technische Umsetzung, nur wenige oder keine funktionierenden Features oder echten Daten. Häufig handelt es sich um eine interaktive Visualisierung oder einen klickbaren Trailer des Produkts/Services/Prozesses – ein Mittel, um Look &amp; </a:t>
            </a:r>
            <a:r>
              <a:rPr lang="de-DE" dirty="0" err="1"/>
              <a:t>Feel</a:t>
            </a:r>
            <a:r>
              <a:rPr lang="de-DE" dirty="0"/>
              <a:t> sowie das Hauptkonzept zu testen und zu validieren.</a:t>
            </a:r>
          </a:p>
          <a:p>
            <a:pPr algn="just"/>
            <a:endParaRPr lang="de-DE" dirty="0"/>
          </a:p>
          <a:p>
            <a:pPr algn="just"/>
            <a:r>
              <a:rPr lang="de-DE" dirty="0"/>
              <a:t>Unter normalen Umständen dauert der Bau eines digitalen Prototyps in der Regel 1–2 Wochen und erfüllt verschiedene Geschäftsbedürfnisse, darunter Testen, Datensammlung, Ideenfindung und Visualisierung. Im Rahmen dieses Kurses werden wir jedoch eine Form des beschleunigten Rapid </a:t>
            </a:r>
            <a:r>
              <a:rPr lang="de-DE" dirty="0" err="1"/>
              <a:t>Prototyping</a:t>
            </a:r>
            <a:r>
              <a:rPr lang="de-DE" dirty="0"/>
              <a:t> durchführen.</a:t>
            </a:r>
          </a:p>
          <a:p>
            <a:pPr>
              <a:lnSpc>
                <a:spcPct val="115000"/>
              </a:lnSpc>
            </a:pPr>
            <a:endParaRPr lang="en-GB" b="1" i="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IE" sz="1600" b="1" dirty="0">
                <a:solidFill>
                  <a:srgbClr val="8652A1"/>
                </a:solidFill>
                <a:ea typeface="Calibri" panose="020F0502020204030204" pitchFamily="34" charset="0"/>
                <a:cs typeface="Arial" panose="020B0604020202020204" pitchFamily="34" charset="0"/>
              </a:rPr>
              <a:t>Schritt </a:t>
            </a:r>
            <a:r>
              <a:rPr lang="en-IE" sz="1600" b="1" dirty="0">
                <a:solidFill>
                  <a:srgbClr val="8652A1"/>
                </a:solidFill>
                <a:effectLst/>
                <a:latin typeface="Calibri" panose="020F0502020204030204" pitchFamily="34" charset="0"/>
                <a:ea typeface="Calibri" panose="020F0502020204030204" pitchFamily="34" charset="0"/>
                <a:cs typeface="Arial" panose="020B0604020202020204" pitchFamily="34" charset="0"/>
              </a:rPr>
              <a:t>1: </a:t>
            </a:r>
            <a:r>
              <a:rPr lang="en-IE" sz="1600" b="1" dirty="0" err="1">
                <a:solidFill>
                  <a:srgbClr val="8652A1"/>
                </a:solidFill>
                <a:effectLst/>
                <a:latin typeface="Calibri" panose="020F0502020204030204" pitchFamily="34" charset="0"/>
                <a:ea typeface="Calibri" panose="020F0502020204030204" pitchFamily="34" charset="0"/>
                <a:cs typeface="Arial" panose="020B0604020202020204" pitchFamily="34" charset="0"/>
              </a:rPr>
              <a:t>MoSCoW</a:t>
            </a:r>
            <a:r>
              <a:rPr lang="en-IE" sz="1600" b="1" dirty="0">
                <a:solidFill>
                  <a:srgbClr val="8652A1"/>
                </a:solidFill>
                <a:effectLst/>
                <a:latin typeface="Calibri" panose="020F0502020204030204" pitchFamily="34" charset="0"/>
                <a:ea typeface="Calibri" panose="020F0502020204030204" pitchFamily="34" charset="0"/>
                <a:cs typeface="Arial" panose="020B0604020202020204" pitchFamily="34" charset="0"/>
              </a:rPr>
              <a:t> Methode</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de-DE" dirty="0"/>
              <a:t>Lesen Sie den Text und die gegebenen Informationen und entwerfen Sie ein Service-</a:t>
            </a:r>
            <a:r>
              <a:rPr lang="de-DE" dirty="0" err="1"/>
              <a:t>Blueprint</a:t>
            </a:r>
            <a:r>
              <a:rPr lang="de-DE" dirty="0"/>
              <a:t>-Flowchart für den neuen Service, das neue Produkt oder den neuen Prozess des Unternehmens. Beantworten Sie dafür: Was sind die Kernelemente Ihres neuen Produkts/Services/Prozesses?</a:t>
            </a:r>
            <a:br>
              <a:rPr lang="de-DE" dirty="0"/>
            </a:br>
            <a:r>
              <a:rPr lang="de-DE" dirty="0"/>
              <a:t>Das Akronym </a:t>
            </a:r>
            <a:r>
              <a:rPr lang="de-DE" dirty="0" err="1"/>
              <a:t>MoSCoW</a:t>
            </a:r>
            <a:r>
              <a:rPr lang="de-DE" dirty="0"/>
              <a:t> steht für vier Kategorien von Initiativen: Must-have, </a:t>
            </a:r>
            <a:r>
              <a:rPr lang="de-DE" dirty="0" err="1"/>
              <a:t>Should-have</a:t>
            </a:r>
            <a:r>
              <a:rPr lang="de-DE" dirty="0"/>
              <a:t>, </a:t>
            </a:r>
            <a:r>
              <a:rPr lang="de-DE" dirty="0" err="1"/>
              <a:t>Could-have</a:t>
            </a:r>
            <a:r>
              <a:rPr lang="de-DE" dirty="0"/>
              <a:t> und </a:t>
            </a:r>
            <a:r>
              <a:rPr lang="de-DE" dirty="0" err="1"/>
              <a:t>Won’t-have</a:t>
            </a:r>
            <a:r>
              <a:rPr lang="de-DE" dirty="0"/>
              <a:t> bzw. derzeit nicht. Einige Unternehmen verwenden das „W“ in </a:t>
            </a:r>
            <a:r>
              <a:rPr lang="de-DE" dirty="0" err="1"/>
              <a:t>MoSCoW</a:t>
            </a:r>
            <a:r>
              <a:rPr lang="de-DE" dirty="0"/>
              <a:t> auch als „</a:t>
            </a:r>
            <a:r>
              <a:rPr lang="de-DE" dirty="0" err="1"/>
              <a:t>Wish</a:t>
            </a:r>
            <a:r>
              <a:rPr lang="de-DE" dirty="0"/>
              <a:t>“.</a:t>
            </a:r>
            <a:endParaRPr lang="en-US" dirty="0">
              <a:solidFill>
                <a:schemeClr val="tx1"/>
              </a:solidFill>
              <a:latin typeface="Calibri"/>
              <a:ea typeface="Calibri"/>
              <a:cs typeface="Times New Roman"/>
            </a:endParaRPr>
          </a:p>
          <a:p>
            <a:pPr algn="just"/>
            <a:endParaRPr lang="en-US" dirty="0">
              <a:solidFill>
                <a:schemeClr val="tx1"/>
              </a:solidFill>
              <a:effectLst/>
              <a:latin typeface="Calibri"/>
              <a:ea typeface="Calibri"/>
              <a:cs typeface="Times New Roman"/>
            </a:endParaRPr>
          </a:p>
          <a:p>
            <a:pPr algn="just"/>
            <a:endParaRPr lang="en-US" dirty="0">
              <a:solidFill>
                <a:schemeClr val="tx1"/>
              </a:solidFill>
              <a:effectLst/>
              <a:latin typeface="Calibri"/>
              <a:ea typeface="Calibri"/>
              <a:cs typeface="Times New Roman"/>
            </a:endParaRPr>
          </a:p>
          <a:p>
            <a:pPr lvl="0" algn="just">
              <a:lnSpc>
                <a:spcPct val="107000"/>
              </a:lnSpc>
              <a:spcAft>
                <a:spcPts val="800"/>
              </a:spcAft>
            </a:pPr>
            <a:endParaRPr lang="en-US" dirty="0">
              <a:solidFill>
                <a:schemeClr val="tx1"/>
              </a:solidFill>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q"/>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q"/>
            </a:pP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de-DE" dirty="0"/>
              <a:t>Sie können die </a:t>
            </a:r>
            <a:r>
              <a:rPr lang="en-GB" b="1" u="sng" dirty="0">
                <a:solidFill>
                  <a:srgbClr val="29C5F4"/>
                </a:solidFill>
                <a:latin typeface="Calibri"/>
                <a:ea typeface="Open Sans"/>
                <a:cs typeface="Calibri"/>
                <a:hlinkClick r:id="rId3">
                  <a:extLst>
                    <a:ext uri="{A12FA001-AC4F-418D-AE19-62706E023703}">
                      <ahyp:hlinkClr xmlns:ahyp="http://schemas.microsoft.com/office/drawing/2018/hyperlinkcolor" val="tx"/>
                    </a:ext>
                  </a:extLst>
                </a:hlinkClick>
              </a:rPr>
              <a:t>Miro </a:t>
            </a:r>
            <a:r>
              <a:rPr lang="en-GB" b="1" u="sng" dirty="0" err="1">
                <a:solidFill>
                  <a:srgbClr val="29C5F4"/>
                </a:solidFill>
                <a:latin typeface="Calibri"/>
                <a:ea typeface="Open Sans"/>
                <a:cs typeface="Calibri"/>
                <a:hlinkClick r:id="rId3">
                  <a:extLst>
                    <a:ext uri="{A12FA001-AC4F-418D-AE19-62706E023703}">
                      <ahyp:hlinkClr xmlns:ahyp="http://schemas.microsoft.com/office/drawing/2018/hyperlinkcolor" val="tx"/>
                    </a:ext>
                  </a:extLst>
                </a:hlinkClick>
              </a:rPr>
              <a:t>MoSCoW</a:t>
            </a:r>
            <a:r>
              <a:rPr lang="en-GB" b="1" u="sng" dirty="0">
                <a:solidFill>
                  <a:srgbClr val="29C5F4"/>
                </a:solidFill>
                <a:latin typeface="Calibri"/>
                <a:ea typeface="Open Sans"/>
                <a:cs typeface="Calibri"/>
                <a:hlinkClick r:id="rId3">
                  <a:extLst>
                    <a:ext uri="{A12FA001-AC4F-418D-AE19-62706E023703}">
                      <ahyp:hlinkClr xmlns:ahyp="http://schemas.microsoft.com/office/drawing/2018/hyperlinkcolor" val="tx"/>
                    </a:ext>
                  </a:extLst>
                </a:hlinkClick>
              </a:rPr>
              <a:t> Matrix Template</a:t>
            </a:r>
            <a:r>
              <a:rPr lang="en-GB" b="1" u="sng" dirty="0">
                <a:solidFill>
                  <a:srgbClr val="29C5F4"/>
                </a:solidFill>
                <a:latin typeface="Calibri"/>
                <a:ea typeface="Open Sans"/>
                <a:cs typeface="Calibri"/>
              </a:rPr>
              <a:t> </a:t>
            </a:r>
            <a:r>
              <a:rPr lang="de-DE" dirty="0"/>
              <a:t>verwenden (auf „Use </a:t>
            </a:r>
            <a:r>
              <a:rPr lang="de-DE" dirty="0" err="1"/>
              <a:t>template</a:t>
            </a:r>
            <a:r>
              <a:rPr lang="de-DE" dirty="0"/>
              <a:t>“ klicken und einloggen), oder ein anderes geeignetes Tool wählen, z. B. Sketch, </a:t>
            </a:r>
            <a:r>
              <a:rPr lang="de-DE" dirty="0" err="1"/>
              <a:t>Milanote</a:t>
            </a:r>
            <a:r>
              <a:rPr lang="de-DE" dirty="0"/>
              <a:t> oder </a:t>
            </a:r>
            <a:r>
              <a:rPr lang="de-DE" dirty="0" err="1"/>
              <a:t>Lucidchart</a:t>
            </a:r>
            <a:r>
              <a:rPr lang="de-DE" dirty="0"/>
              <a:t>, um ein </a:t>
            </a:r>
            <a:r>
              <a:rPr lang="de-DE" dirty="0" err="1"/>
              <a:t>MoSCoW</a:t>
            </a:r>
            <a:r>
              <a:rPr lang="de-DE" dirty="0"/>
              <a:t>-Diagramm zu erstellen.</a:t>
            </a:r>
          </a:p>
          <a:p>
            <a:pPr algn="just"/>
            <a:r>
              <a:rPr lang="de-DE" dirty="0"/>
              <a:t>Für eine Anleitung zur Nutzung von </a:t>
            </a:r>
            <a:r>
              <a:rPr lang="de-DE" dirty="0" err="1"/>
              <a:t>Milanote</a:t>
            </a:r>
            <a:r>
              <a:rPr lang="de-DE" dirty="0"/>
              <a:t> gehen Sie zu </a:t>
            </a:r>
            <a:r>
              <a:rPr lang="de-DE" dirty="0">
                <a:solidFill>
                  <a:srgbClr val="29C5F4"/>
                </a:solidFill>
                <a:hlinkClick r:id="rId4" action="ppaction://hlinksldjump">
                  <a:extLst>
                    <a:ext uri="{A12FA001-AC4F-418D-AE19-62706E023703}">
                      <ahyp:hlinkClr xmlns:ahyp="http://schemas.microsoft.com/office/drawing/2018/hyperlinkcolor" val="tx"/>
                    </a:ext>
                  </a:extLst>
                </a:hlinkClick>
              </a:rPr>
              <a:t>Seite 25 </a:t>
            </a:r>
            <a:r>
              <a:rPr lang="de-DE" dirty="0"/>
              <a:t>dieses Dokuments.</a:t>
            </a:r>
          </a:p>
          <a:p>
            <a:endParaRPr lang="en-GB" dirty="0"/>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22</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6190002" cy="926158"/>
          </a:xfrm>
        </p:spPr>
        <p:txBody>
          <a:bodyPr lIns="91440" tIns="45720" rIns="91440" bIns="45720" anchor="ctr">
            <a:noAutofit/>
          </a:bodyPr>
          <a:lstStyle/>
          <a:p>
            <a:pPr marL="731520"/>
            <a:r>
              <a:rPr lang="en-US" dirty="0">
                <a:latin typeface="Calibri"/>
                <a:ea typeface="Open Sans"/>
                <a:cs typeface="Calibri"/>
              </a:rPr>
              <a:t>PHASE 4 - DIENSTLEISTUNGSENTWICKLUNG</a:t>
            </a:r>
            <a:endParaRPr lang="en-US" dirty="0"/>
          </a:p>
        </p:txBody>
      </p:sp>
      <p:sp>
        <p:nvSpPr>
          <p:cNvPr id="5" name="Rechteck 4">
            <a:extLst>
              <a:ext uri="{FF2B5EF4-FFF2-40B4-BE49-F238E27FC236}">
                <a16:creationId xmlns:a16="http://schemas.microsoft.com/office/drawing/2014/main" id="{09A007FC-5607-8A09-7455-8A42C0B98F40}"/>
              </a:ext>
            </a:extLst>
          </p:cNvPr>
          <p:cNvSpPr/>
          <p:nvPr/>
        </p:nvSpPr>
        <p:spPr>
          <a:xfrm>
            <a:off x="651293" y="7154490"/>
            <a:ext cx="1440000" cy="1080000"/>
          </a:xfrm>
          <a:prstGeom prst="rect">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nchor="ctr"/>
          <a:lstStyle/>
          <a:p>
            <a:pPr marL="0" lvl="0" indent="0" algn="ctr" defTabSz="311150">
              <a:lnSpc>
                <a:spcPct val="90000"/>
              </a:lnSpc>
              <a:spcBef>
                <a:spcPct val="0"/>
              </a:spcBef>
              <a:spcAft>
                <a:spcPct val="35000"/>
              </a:spcAft>
              <a:buNone/>
            </a:pPr>
            <a:r>
              <a:rPr lang="en-GB" sz="900" b="1" kern="1200" dirty="0"/>
              <a:t>M = MUST HAVE</a:t>
            </a:r>
            <a:r>
              <a:rPr lang="en-GB" sz="900" kern="1200" dirty="0"/>
              <a:t>: </a:t>
            </a:r>
            <a:br>
              <a:rPr lang="en-GB" sz="900" dirty="0"/>
            </a:br>
            <a:r>
              <a:rPr lang="en-GB" sz="900" dirty="0" err="1"/>
              <a:t>nicht-verhandelbare</a:t>
            </a:r>
            <a:r>
              <a:rPr lang="en-GB" sz="900" dirty="0"/>
              <a:t> </a:t>
            </a:r>
            <a:r>
              <a:rPr lang="en-GB" sz="900" dirty="0" err="1"/>
              <a:t>Notwendigkeiten</a:t>
            </a:r>
            <a:r>
              <a:rPr lang="en-GB" sz="900" dirty="0"/>
              <a:t>, die es </a:t>
            </a:r>
            <a:r>
              <a:rPr lang="en-GB" sz="900" dirty="0" err="1"/>
              <a:t>braucht</a:t>
            </a:r>
            <a:r>
              <a:rPr lang="en-GB" sz="900" dirty="0"/>
              <a:t> </a:t>
            </a:r>
            <a:r>
              <a:rPr lang="en-GB" sz="900" dirty="0" err="1"/>
              <a:t>damit</a:t>
            </a:r>
            <a:r>
              <a:rPr lang="en-GB" sz="900" dirty="0"/>
              <a:t> der Service </a:t>
            </a:r>
            <a:r>
              <a:rPr lang="en-GB" sz="900" dirty="0" err="1"/>
              <a:t>funktioniert</a:t>
            </a:r>
            <a:endParaRPr lang="en-NL" sz="900" kern="1200" dirty="0"/>
          </a:p>
        </p:txBody>
      </p:sp>
      <p:sp>
        <p:nvSpPr>
          <p:cNvPr id="11" name="Rechteck 10">
            <a:extLst>
              <a:ext uri="{FF2B5EF4-FFF2-40B4-BE49-F238E27FC236}">
                <a16:creationId xmlns:a16="http://schemas.microsoft.com/office/drawing/2014/main" id="{11A4C77C-2732-AD72-7682-01D001F9B565}"/>
              </a:ext>
            </a:extLst>
          </p:cNvPr>
          <p:cNvSpPr/>
          <p:nvPr/>
        </p:nvSpPr>
        <p:spPr>
          <a:xfrm>
            <a:off x="2250423" y="7154490"/>
            <a:ext cx="1440000" cy="1080000"/>
          </a:xfrm>
          <a:prstGeom prst="rect">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nchor="ctr"/>
          <a:lstStyle/>
          <a:p>
            <a:pPr algn="ctr"/>
            <a:r>
              <a:rPr lang="en-GB" sz="900" b="1" kern="1200" dirty="0"/>
              <a:t>S = SHOULD HAVE:</a:t>
            </a:r>
            <a:endParaRPr lang="en-GB" sz="900" b="1" dirty="0"/>
          </a:p>
          <a:p>
            <a:pPr algn="ctr"/>
            <a:r>
              <a:rPr lang="en-GB" sz="900" kern="1200" dirty="0" err="1"/>
              <a:t>Wichtige</a:t>
            </a:r>
            <a:r>
              <a:rPr lang="en-GB" sz="900" kern="1200" dirty="0"/>
              <a:t> </a:t>
            </a:r>
            <a:r>
              <a:rPr lang="en-GB" sz="900" kern="1200" dirty="0" err="1"/>
              <a:t>Aspekte</a:t>
            </a:r>
            <a:r>
              <a:rPr lang="en-GB" sz="900" kern="1200" dirty="0"/>
              <a:t> die </a:t>
            </a:r>
            <a:r>
              <a:rPr lang="en-GB" sz="900" kern="1200" dirty="0" err="1"/>
              <a:t>nicht</a:t>
            </a:r>
            <a:r>
              <a:rPr lang="en-GB" sz="900" kern="1200" dirty="0"/>
              <a:t> </a:t>
            </a:r>
            <a:r>
              <a:rPr lang="en-GB" sz="900" kern="1200" dirty="0" err="1"/>
              <a:t>notwendig</a:t>
            </a:r>
            <a:r>
              <a:rPr lang="en-GB" sz="900" kern="1200" dirty="0"/>
              <a:t> </a:t>
            </a:r>
            <a:r>
              <a:rPr lang="en-GB" sz="900" kern="1200" dirty="0" err="1"/>
              <a:t>sind</a:t>
            </a:r>
            <a:r>
              <a:rPr lang="en-GB" sz="900" kern="1200" dirty="0"/>
              <a:t>, die </a:t>
            </a:r>
            <a:r>
              <a:rPr lang="en-GB" sz="900" kern="1200" dirty="0" err="1"/>
              <a:t>aber</a:t>
            </a:r>
            <a:r>
              <a:rPr lang="en-GB" sz="900" kern="1200" dirty="0"/>
              <a:t> </a:t>
            </a:r>
            <a:r>
              <a:rPr lang="en-GB" sz="900" kern="1200" dirty="0" err="1"/>
              <a:t>eindeutig</a:t>
            </a:r>
            <a:r>
              <a:rPr lang="en-GB" sz="900" kern="1200" dirty="0"/>
              <a:t> </a:t>
            </a:r>
            <a:r>
              <a:rPr lang="en-GB" sz="900" kern="1200" dirty="0" err="1"/>
              <a:t>wertvoll</a:t>
            </a:r>
            <a:r>
              <a:rPr lang="en-GB" sz="900" kern="1200" dirty="0"/>
              <a:t> für den </a:t>
            </a:r>
            <a:r>
              <a:rPr lang="en-GB" sz="900" dirty="0"/>
              <a:t>Service </a:t>
            </a:r>
            <a:r>
              <a:rPr lang="en-GB" sz="900" dirty="0" err="1"/>
              <a:t>sind</a:t>
            </a:r>
            <a:endParaRPr lang="en-GB" sz="900" dirty="0"/>
          </a:p>
        </p:txBody>
      </p:sp>
      <p:sp>
        <p:nvSpPr>
          <p:cNvPr id="14" name="Rechteck 13">
            <a:extLst>
              <a:ext uri="{FF2B5EF4-FFF2-40B4-BE49-F238E27FC236}">
                <a16:creationId xmlns:a16="http://schemas.microsoft.com/office/drawing/2014/main" id="{C6A11029-1E45-DF0E-7EA7-56D7EA574E74}"/>
              </a:ext>
            </a:extLst>
          </p:cNvPr>
          <p:cNvSpPr/>
          <p:nvPr/>
        </p:nvSpPr>
        <p:spPr>
          <a:xfrm>
            <a:off x="3849553" y="7154488"/>
            <a:ext cx="1440000" cy="1080000"/>
          </a:xfrm>
          <a:prstGeom prst="rect">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nchor="ctr"/>
          <a:lstStyle/>
          <a:p>
            <a:pPr marL="0" lvl="0" indent="0" algn="ctr" defTabSz="311150">
              <a:lnSpc>
                <a:spcPct val="90000"/>
              </a:lnSpc>
              <a:spcBef>
                <a:spcPct val="0"/>
              </a:spcBef>
              <a:spcAft>
                <a:spcPct val="35000"/>
              </a:spcAft>
              <a:buNone/>
            </a:pPr>
            <a:r>
              <a:rPr lang="en-GB" sz="900" b="1" kern="1200" dirty="0"/>
              <a:t>C</a:t>
            </a:r>
            <a:r>
              <a:rPr lang="en-GB" sz="900" b="1" dirty="0"/>
              <a:t> = </a:t>
            </a:r>
            <a:r>
              <a:rPr lang="en-GB" sz="900" b="1" kern="1200" dirty="0"/>
              <a:t>COULD HAVE</a:t>
            </a:r>
            <a:r>
              <a:rPr lang="en-GB" sz="900" kern="1200" dirty="0"/>
              <a:t>:</a:t>
            </a:r>
            <a:br>
              <a:rPr lang="en-GB" sz="900" kern="1200" dirty="0"/>
            </a:br>
            <a:r>
              <a:rPr lang="en-GB" sz="900" kern="1200" dirty="0" err="1"/>
              <a:t>Aspekte</a:t>
            </a:r>
            <a:r>
              <a:rPr lang="en-GB" sz="900" kern="1200" dirty="0"/>
              <a:t>, die gut </a:t>
            </a:r>
            <a:r>
              <a:rPr lang="en-GB" sz="900" kern="1200" dirty="0" err="1"/>
              <a:t>sind</a:t>
            </a:r>
            <a:r>
              <a:rPr lang="en-GB" sz="900" kern="1200" dirty="0"/>
              <a:t> </a:t>
            </a:r>
            <a:r>
              <a:rPr lang="en-GB" sz="900" kern="1200" dirty="0" err="1"/>
              <a:t>wenn</a:t>
            </a:r>
            <a:r>
              <a:rPr lang="en-GB" sz="900" kern="1200" dirty="0"/>
              <a:t> </a:t>
            </a:r>
            <a:r>
              <a:rPr lang="en-GB" sz="900" kern="1200" dirty="0" err="1"/>
              <a:t>sie</a:t>
            </a:r>
            <a:r>
              <a:rPr lang="en-GB" sz="900" kern="1200" dirty="0"/>
              <a:t> da </a:t>
            </a:r>
            <a:r>
              <a:rPr lang="en-GB" sz="900" kern="1200" dirty="0" err="1"/>
              <a:t>sind</a:t>
            </a:r>
            <a:r>
              <a:rPr lang="en-GB" sz="900" kern="1200" dirty="0"/>
              <a:t>, </a:t>
            </a:r>
            <a:r>
              <a:rPr lang="en-GB" sz="900" kern="1200" dirty="0" err="1"/>
              <a:t>aber</a:t>
            </a:r>
            <a:r>
              <a:rPr lang="en-GB" sz="900" kern="1200" dirty="0"/>
              <a:t> </a:t>
            </a:r>
            <a:r>
              <a:rPr lang="en-GB" sz="900" kern="1200" dirty="0" err="1"/>
              <a:t>nur</a:t>
            </a:r>
            <a:r>
              <a:rPr lang="en-GB" sz="900" kern="1200" dirty="0"/>
              <a:t> </a:t>
            </a:r>
            <a:r>
              <a:rPr lang="en-GB" sz="900" kern="1200" dirty="0" err="1"/>
              <a:t>wenig</a:t>
            </a:r>
            <a:r>
              <a:rPr lang="en-GB" sz="900" kern="1200" dirty="0"/>
              <a:t> </a:t>
            </a:r>
            <a:r>
              <a:rPr lang="en-GB" sz="900" kern="1200" dirty="0" err="1"/>
              <a:t>ändern</a:t>
            </a:r>
            <a:r>
              <a:rPr lang="en-GB" sz="900" kern="1200" dirty="0"/>
              <a:t> </a:t>
            </a:r>
            <a:r>
              <a:rPr lang="en-GB" sz="900" kern="1200" dirty="0" err="1"/>
              <a:t>wenn</a:t>
            </a:r>
            <a:r>
              <a:rPr lang="en-GB" sz="900" kern="1200" dirty="0"/>
              <a:t> </a:t>
            </a:r>
            <a:r>
              <a:rPr lang="en-GB" sz="900" kern="1200" dirty="0" err="1"/>
              <a:t>sie</a:t>
            </a:r>
            <a:r>
              <a:rPr lang="en-GB" sz="900" kern="1200" dirty="0"/>
              <a:t> </a:t>
            </a:r>
            <a:r>
              <a:rPr lang="en-GB" sz="900" kern="1200" dirty="0" err="1"/>
              <a:t>nicht</a:t>
            </a:r>
            <a:r>
              <a:rPr lang="en-GB" sz="900" kern="1200" dirty="0"/>
              <a:t> da </a:t>
            </a:r>
            <a:r>
              <a:rPr lang="en-GB" sz="900" kern="1200" dirty="0" err="1"/>
              <a:t>sind</a:t>
            </a:r>
            <a:endParaRPr lang="en-NL" sz="900" kern="1200" dirty="0"/>
          </a:p>
        </p:txBody>
      </p:sp>
      <p:sp>
        <p:nvSpPr>
          <p:cNvPr id="18" name="Rechteck 17">
            <a:extLst>
              <a:ext uri="{FF2B5EF4-FFF2-40B4-BE49-F238E27FC236}">
                <a16:creationId xmlns:a16="http://schemas.microsoft.com/office/drawing/2014/main" id="{77110672-A262-5344-865D-D42496F8F5F8}"/>
              </a:ext>
            </a:extLst>
          </p:cNvPr>
          <p:cNvSpPr/>
          <p:nvPr/>
        </p:nvSpPr>
        <p:spPr>
          <a:xfrm>
            <a:off x="5448682" y="7154489"/>
            <a:ext cx="1440000" cy="1080000"/>
          </a:xfrm>
          <a:prstGeom prst="rect">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a:r>
              <a:rPr lang="en-GB" sz="900" b="1" kern="1200" dirty="0"/>
              <a:t>W = WILL NOT HAVE </a:t>
            </a:r>
            <a:br>
              <a:rPr lang="en-GB" sz="900" b="1" kern="1200" dirty="0"/>
            </a:br>
            <a:r>
              <a:rPr lang="en-GB" sz="900" b="1" kern="1200" dirty="0"/>
              <a:t>BUT WISH TO HAVE</a:t>
            </a:r>
            <a:r>
              <a:rPr lang="en-GB" sz="900" kern="1200" dirty="0"/>
              <a:t>:</a:t>
            </a:r>
            <a:br>
              <a:rPr lang="en-GB" sz="900" kern="1200" dirty="0"/>
            </a:br>
            <a:r>
              <a:rPr lang="en-GB" sz="900" kern="1200" dirty="0" err="1"/>
              <a:t>Aspekte</a:t>
            </a:r>
            <a:r>
              <a:rPr lang="en-GB" sz="900" kern="1200" dirty="0"/>
              <a:t>, die </a:t>
            </a:r>
            <a:r>
              <a:rPr lang="en-GB" sz="900" kern="1200" dirty="0" err="1"/>
              <a:t>kei</a:t>
            </a:r>
            <a:r>
              <a:rPr lang="en-GB" sz="900" dirty="0" err="1"/>
              <a:t>ne</a:t>
            </a:r>
            <a:r>
              <a:rPr lang="en-GB" sz="900" dirty="0"/>
              <a:t> </a:t>
            </a:r>
            <a:r>
              <a:rPr lang="en-GB" sz="900" dirty="0" err="1"/>
              <a:t>Priorität</a:t>
            </a:r>
            <a:r>
              <a:rPr lang="en-GB" sz="900" dirty="0"/>
              <a:t> </a:t>
            </a:r>
            <a:r>
              <a:rPr lang="en-GB" sz="900" dirty="0" err="1"/>
              <a:t>haben</a:t>
            </a:r>
            <a:r>
              <a:rPr lang="en-GB" sz="900" dirty="0"/>
              <a:t> (</a:t>
            </a:r>
            <a:r>
              <a:rPr lang="en-GB" sz="900" dirty="0" err="1"/>
              <a:t>aber</a:t>
            </a:r>
            <a:r>
              <a:rPr lang="en-GB" sz="900" dirty="0"/>
              <a:t> </a:t>
            </a:r>
            <a:r>
              <a:rPr lang="en-GB" sz="900" dirty="0" err="1"/>
              <a:t>vielleicht</a:t>
            </a:r>
            <a:r>
              <a:rPr lang="en-GB" sz="900" dirty="0"/>
              <a:t> </a:t>
            </a:r>
            <a:r>
              <a:rPr lang="en-GB" sz="900" dirty="0" err="1"/>
              <a:t>später</a:t>
            </a:r>
            <a:r>
              <a:rPr lang="en-GB" sz="900" dirty="0"/>
              <a:t> </a:t>
            </a:r>
            <a:r>
              <a:rPr lang="en-GB" sz="900" dirty="0" err="1"/>
              <a:t>hinzugefügt</a:t>
            </a:r>
            <a:r>
              <a:rPr lang="en-GB" sz="900" dirty="0"/>
              <a:t> </a:t>
            </a:r>
            <a:r>
              <a:rPr lang="en-GB" sz="900" dirty="0" err="1"/>
              <a:t>werden</a:t>
            </a:r>
            <a:r>
              <a:rPr lang="en-GB" sz="900" dirty="0"/>
              <a:t> </a:t>
            </a:r>
            <a:r>
              <a:rPr lang="en-GB" sz="900" dirty="0" err="1"/>
              <a:t>können</a:t>
            </a:r>
            <a:r>
              <a:rPr lang="en-GB" sz="900" dirty="0"/>
              <a:t>)</a:t>
            </a:r>
          </a:p>
        </p:txBody>
      </p:sp>
    </p:spTree>
    <p:extLst>
      <p:ext uri="{BB962C8B-B14F-4D97-AF65-F5344CB8AC3E}">
        <p14:creationId xmlns:p14="http://schemas.microsoft.com/office/powerpoint/2010/main" val="1904319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D0B65-B1BC-892E-89F2-2FAA69CF4D9E}"/>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7F0F812-4FBF-38EC-7632-DD8240A4BCF1}"/>
              </a:ext>
            </a:extLst>
          </p:cNvPr>
          <p:cNvSpPr>
            <a:spLocks noGrp="1"/>
          </p:cNvSpPr>
          <p:nvPr>
            <p:ph type="body" sz="quarter" idx="64"/>
          </p:nvPr>
        </p:nvSpPr>
        <p:spPr>
          <a:xfrm>
            <a:off x="697281" y="1599144"/>
            <a:ext cx="6076734" cy="2565532"/>
          </a:xfrm>
        </p:spPr>
        <p:txBody>
          <a:bodyPr numCol="1"/>
          <a:lstStyle/>
          <a:p>
            <a:pPr algn="just">
              <a:lnSpc>
                <a:spcPct val="115000"/>
              </a:lnSpc>
            </a:pPr>
            <a:r>
              <a:rPr lang="en-IE" sz="1600" b="1" dirty="0">
                <a:solidFill>
                  <a:srgbClr val="8652A1"/>
                </a:solidFill>
                <a:ea typeface="Calibri" panose="020F0502020204030204" pitchFamily="34" charset="0"/>
                <a:cs typeface="Arial" panose="020B0604020202020204" pitchFamily="34" charset="0"/>
              </a:rPr>
              <a:t>Schritt</a:t>
            </a:r>
            <a:r>
              <a:rPr lang="en-IE" sz="1600" b="1" dirty="0">
                <a:solidFill>
                  <a:srgbClr val="8652A1"/>
                </a:solidFill>
                <a:effectLst/>
                <a:latin typeface="Calibri" panose="020F0502020204030204" pitchFamily="34" charset="0"/>
                <a:ea typeface="Calibri" panose="020F0502020204030204" pitchFamily="34" charset="0"/>
                <a:cs typeface="Arial" panose="020B0604020202020204" pitchFamily="34" charset="0"/>
              </a:rPr>
              <a:t> 2: </a:t>
            </a:r>
            <a:r>
              <a:rPr lang="en-IE" sz="1600" b="1" dirty="0" err="1">
                <a:solidFill>
                  <a:srgbClr val="8652A1"/>
                </a:solidFill>
                <a:effectLst/>
                <a:latin typeface="Calibri" panose="020F0502020204030204" pitchFamily="34" charset="0"/>
                <a:ea typeface="Calibri" panose="020F0502020204030204" pitchFamily="34" charset="0"/>
                <a:cs typeface="Arial" panose="020B0604020202020204" pitchFamily="34" charset="0"/>
              </a:rPr>
              <a:t>Prototyp</a:t>
            </a:r>
            <a:r>
              <a:rPr lang="en-IE" sz="1600" b="1" dirty="0">
                <a:solidFill>
                  <a:srgbClr val="8652A1"/>
                </a:solidFill>
                <a:effectLst/>
                <a:latin typeface="Calibri" panose="020F0502020204030204" pitchFamily="34" charset="0"/>
                <a:ea typeface="Calibri" panose="020F0502020204030204" pitchFamily="34" charset="0"/>
                <a:cs typeface="Arial" panose="020B0604020202020204" pitchFamily="34" charset="0"/>
              </a:rPr>
              <a:t> Design</a:t>
            </a:r>
            <a:endParaRPr lang="en-IE" sz="1600" b="1" dirty="0">
              <a:solidFill>
                <a:srgbClr val="8652A1"/>
              </a:solidFill>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endParaRPr lang="en-GB"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171450" lvl="0" indent="-171450" algn="just">
              <a:buSzPts val="1100"/>
              <a:buFont typeface="Wingdings" pitchFamily="2" charset="2"/>
              <a:buChar char="q"/>
            </a:pPr>
            <a:r>
              <a:rPr lang="de-DE" dirty="0"/>
              <a:t>Besuchen Sie die folgende Seite auf </a:t>
            </a:r>
            <a:r>
              <a:rPr lang="de-DE" dirty="0" err="1"/>
              <a:t>Canva</a:t>
            </a:r>
            <a:r>
              <a:rPr lang="en-US" dirty="0">
                <a:solidFill>
                  <a:srgbClr val="2B2B2B"/>
                </a:solidFill>
                <a:effectLst/>
                <a:latin typeface="Calibri" panose="020F0502020204030204" pitchFamily="34" charset="0"/>
                <a:ea typeface="Times New Roman" panose="02020603050405020304" pitchFamily="18" charset="0"/>
                <a:cs typeface="Calibri" panose="020F0502020204030204" pitchFamily="34" charset="0"/>
              </a:rPr>
              <a:t>: </a:t>
            </a:r>
            <a:r>
              <a:rPr lang="en-GB" b="1" dirty="0">
                <a:solidFill>
                  <a:srgbClr val="29C5F4"/>
                </a:solidFill>
                <a:ea typeface="Calibri" panose="020F0502020204030204" pitchFamily="34" charset="0"/>
                <a:hlinkClick r:id="rId3">
                  <a:extLst>
                    <a:ext uri="{A12FA001-AC4F-418D-AE19-62706E023703}">
                      <ahyp:hlinkClr xmlns:ahyp="http://schemas.microsoft.com/office/drawing/2018/hyperlinkcolor" val="tx"/>
                    </a:ext>
                  </a:extLst>
                </a:hlinkClick>
              </a:rPr>
              <a:t>Free and customisable prototype templates</a:t>
            </a:r>
            <a:r>
              <a:rPr lang="en-US" dirty="0">
                <a:effectLst/>
                <a:latin typeface="Calibri" panose="020F0502020204030204" pitchFamily="34" charset="0"/>
                <a:ea typeface="Calibri" panose="020F0502020204030204" pitchFamily="34" charset="0"/>
                <a:cs typeface="Calibri" panose="020F0502020204030204" pitchFamily="34" charset="0"/>
              </a:rPr>
              <a:t>.</a:t>
            </a:r>
          </a:p>
          <a:p>
            <a:pPr marL="171450" indent="-171450" algn="just">
              <a:buFont typeface="Wingdings" panose="05000000000000000000" pitchFamily="2" charset="2"/>
              <a:buChar char="q"/>
            </a:pPr>
            <a:r>
              <a:rPr lang="de-DE" dirty="0"/>
              <a:t>Nehmen Sie sich ein paar Minuten Zeit, um einige der Vorlagen zu erkunden.</a:t>
            </a:r>
          </a:p>
          <a:p>
            <a:pPr marL="171450" indent="-171450" algn="just">
              <a:buFont typeface="Wingdings" panose="05000000000000000000" pitchFamily="2" charset="2"/>
              <a:buChar char="q"/>
            </a:pPr>
            <a:r>
              <a:rPr lang="de-DE" dirty="0"/>
              <a:t>Diskutieren Sie in Ihrem Team, wie solche Vorlagen Ihnen bei der Gestaltung Ihres eigenen Prototyps für Ihre nachhaltige Logistiklösung (Service oder Prozess) helfen könnten.</a:t>
            </a:r>
          </a:p>
          <a:p>
            <a:pPr marL="171450" indent="-171450" algn="just">
              <a:buFont typeface="Wingdings" panose="05000000000000000000" pitchFamily="2" charset="2"/>
              <a:buChar char="q"/>
            </a:pPr>
            <a:r>
              <a:rPr lang="de-DE" dirty="0"/>
              <a:t>Wählen Sie bis zu 3 Vorlagen aus und gestalten Sie unterschiedliche Versionen Ihres Prototyps – arbeiten Sie daran, bis Ihre Gruppe eine testbare Version für die nächste Phase hat (konzentrieren Sie sich darauf, Ihre Ideen visuell umzusetzen, auch wenn sie noch nicht perfekt ist).</a:t>
            </a:r>
          </a:p>
          <a:p>
            <a:pPr marL="171450" indent="-171450" algn="just">
              <a:buFont typeface="Wingdings" panose="05000000000000000000" pitchFamily="2" charset="2"/>
              <a:buChar char="q"/>
            </a:pPr>
            <a:r>
              <a:rPr lang="de-DE" dirty="0"/>
              <a:t>Bewahren Sie alle Prototyp-Versionen für die Projektdokumentation auf und präsentieren Sie diese später den anderen Teams, um Ihren Prozess zu besprechen.</a:t>
            </a:r>
          </a:p>
          <a:p>
            <a:pPr marL="171450" indent="-171450" algn="just">
              <a:buSzPts val="1100"/>
              <a:buFont typeface="Wingdings" pitchFamily="2" charset="2"/>
              <a:buChar char="q"/>
            </a:pPr>
            <a:endParaRPr lang="en-US"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SzPts val="1100"/>
              <a:buFont typeface="Wingdings" pitchFamily="2" charset="2"/>
              <a:buChar char="q"/>
            </a:pPr>
            <a:endParaRPr lang="en-US"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SzPts val="1100"/>
              <a:buFont typeface="Wingdings" pitchFamily="2" charset="2"/>
              <a:buChar char="q"/>
            </a:pPr>
            <a:endParaRPr lang="en-US" dirty="0">
              <a:solidFill>
                <a:srgbClr val="2B2B2B"/>
              </a:solidFill>
              <a:ea typeface="Calibri" panose="020F0502020204030204" pitchFamily="34" charset="0"/>
              <a:cs typeface="Times New Roman" panose="02020603050405020304" pitchFamily="18" charset="0"/>
            </a:endParaRPr>
          </a:p>
          <a:p>
            <a:pPr marL="171450" indent="-171450" algn="just">
              <a:buSzPts val="1100"/>
              <a:buFont typeface="Wingdings" pitchFamily="2" charset="2"/>
              <a:buChar char="q"/>
            </a:pPr>
            <a:endParaRPr lang="en-US"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SzPts val="1100"/>
              <a:buFont typeface="Wingdings" pitchFamily="2" charset="2"/>
              <a:buChar char="q"/>
            </a:pPr>
            <a:endParaRPr lang="en-US" dirty="0">
              <a:solidFill>
                <a:srgbClr val="2B2B2B"/>
              </a:solidFill>
              <a:ea typeface="Calibri" panose="020F0502020204030204" pitchFamily="34" charset="0"/>
              <a:cs typeface="Times New Roman" panose="02020603050405020304" pitchFamily="18" charset="0"/>
            </a:endParaRPr>
          </a:p>
          <a:p>
            <a:pPr marL="171450" indent="-171450" algn="just">
              <a:buSzPts val="1100"/>
              <a:buFont typeface="Wingdings" pitchFamily="2" charset="2"/>
              <a:buChar char="q"/>
            </a:pPr>
            <a:endParaRPr lang="en-US"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SzPts val="1100"/>
              <a:buFont typeface="Wingdings" pitchFamily="2" charset="2"/>
              <a:buChar char="q"/>
            </a:pPr>
            <a:endParaRPr lang="en-US" dirty="0">
              <a:solidFill>
                <a:srgbClr val="2B2B2B"/>
              </a:solidFill>
              <a:ea typeface="Calibri" panose="020F0502020204030204" pitchFamily="34" charset="0"/>
              <a:cs typeface="Times New Roman" panose="02020603050405020304" pitchFamily="18" charset="0"/>
            </a:endParaRPr>
          </a:p>
          <a:p>
            <a:pPr marL="171450" indent="-171450" algn="just">
              <a:buSzPts val="1100"/>
              <a:buFont typeface="Wingdings" pitchFamily="2" charset="2"/>
              <a:buChar char="q"/>
            </a:pPr>
            <a:endParaRPr lang="en-US"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SzPts val="1100"/>
              <a:buFont typeface="Wingdings" pitchFamily="2" charset="2"/>
              <a:buChar char="q"/>
            </a:pPr>
            <a:endParaRPr lang="en-US" dirty="0">
              <a:solidFill>
                <a:srgbClr val="2B2B2B"/>
              </a:solidFill>
              <a:ea typeface="Calibri" panose="020F0502020204030204" pitchFamily="34" charset="0"/>
              <a:cs typeface="Times New Roman" panose="02020603050405020304" pitchFamily="18" charset="0"/>
            </a:endParaRPr>
          </a:p>
          <a:p>
            <a:pPr marL="171450" indent="-171450" algn="just">
              <a:buSzPts val="1100"/>
              <a:buFont typeface="Wingdings" pitchFamily="2" charset="2"/>
              <a:buChar char="q"/>
            </a:pPr>
            <a:endParaRPr lang="en-US"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SzPts val="1100"/>
              <a:buFont typeface="Wingdings" pitchFamily="2" charset="2"/>
              <a:buChar char="q"/>
            </a:pPr>
            <a:endParaRPr lang="en-US" dirty="0">
              <a:solidFill>
                <a:srgbClr val="2B2B2B"/>
              </a:solidFill>
              <a:ea typeface="Calibri" panose="020F0502020204030204" pitchFamily="34" charset="0"/>
              <a:cs typeface="Times New Roman" panose="02020603050405020304" pitchFamily="18" charset="0"/>
            </a:endParaRPr>
          </a:p>
          <a:p>
            <a:pPr marL="171450" indent="-171450" algn="just">
              <a:buSzPts val="1100"/>
              <a:buFont typeface="Wingdings" pitchFamily="2" charset="2"/>
              <a:buChar char="q"/>
            </a:pPr>
            <a:endParaRPr lang="en-US"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SzPts val="1100"/>
              <a:buFont typeface="Wingdings" pitchFamily="2" charset="2"/>
              <a:buChar char="q"/>
            </a:pPr>
            <a:endParaRPr lang="en-US" dirty="0">
              <a:solidFill>
                <a:srgbClr val="2B2B2B"/>
              </a:solidFill>
              <a:ea typeface="Calibri" panose="020F0502020204030204" pitchFamily="34" charset="0"/>
              <a:cs typeface="Times New Roman" panose="02020603050405020304" pitchFamily="18" charset="0"/>
            </a:endParaRPr>
          </a:p>
          <a:p>
            <a:pPr marL="171450" indent="-171450" algn="just">
              <a:buSzPts val="1100"/>
              <a:buFont typeface="Wingdings" pitchFamily="2" charset="2"/>
              <a:buChar char="q"/>
            </a:pPr>
            <a:endParaRPr lang="en-US"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SzPts val="1100"/>
              <a:buFont typeface="Wingdings" pitchFamily="2" charset="2"/>
              <a:buChar char="q"/>
            </a:pPr>
            <a:endParaRPr lang="en-US" dirty="0">
              <a:solidFill>
                <a:srgbClr val="2B2B2B"/>
              </a:solidFill>
              <a:ea typeface="Calibri" panose="020F0502020204030204" pitchFamily="34" charset="0"/>
              <a:cs typeface="Times New Roman" panose="02020603050405020304" pitchFamily="18" charset="0"/>
            </a:endParaRPr>
          </a:p>
          <a:p>
            <a:pPr marL="171450" indent="-171450" algn="just">
              <a:buSzPts val="1100"/>
              <a:buFont typeface="Wingdings" pitchFamily="2" charset="2"/>
              <a:buChar char="q"/>
            </a:pPr>
            <a:endParaRPr lang="en-US"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SzPts val="1100"/>
              <a:buFont typeface="Wingdings" pitchFamily="2" charset="2"/>
              <a:buChar char="q"/>
            </a:pPr>
            <a:endParaRPr lang="en-US" dirty="0">
              <a:solidFill>
                <a:srgbClr val="2B2B2B"/>
              </a:solidFill>
              <a:ea typeface="Calibri" panose="020F0502020204030204" pitchFamily="34" charset="0"/>
              <a:cs typeface="Times New Roman" panose="02020603050405020304" pitchFamily="18" charset="0"/>
            </a:endParaRPr>
          </a:p>
          <a:p>
            <a:pPr marL="171450" indent="-171450" algn="just">
              <a:buSzPts val="1100"/>
              <a:buFont typeface="Wingdings" pitchFamily="2" charset="2"/>
              <a:buChar char="q"/>
            </a:pPr>
            <a:endParaRPr lang="en-US"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SzPts val="1100"/>
              <a:buFont typeface="Wingdings" pitchFamily="2" charset="2"/>
              <a:buChar char="q"/>
            </a:pPr>
            <a:endParaRPr lang="en-US" dirty="0">
              <a:solidFill>
                <a:srgbClr val="2B2B2B"/>
              </a:solidFill>
              <a:ea typeface="Calibri" panose="020F0502020204030204" pitchFamily="34" charset="0"/>
              <a:cs typeface="Times New Roman" panose="02020603050405020304" pitchFamily="18" charset="0"/>
            </a:endParaRPr>
          </a:p>
          <a:p>
            <a:pPr marL="171450" indent="-171450" algn="just">
              <a:buSzPts val="1100"/>
              <a:buFont typeface="Wingdings" pitchFamily="2" charset="2"/>
              <a:buChar char="q"/>
            </a:pPr>
            <a:endParaRPr lang="en-US"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SzPts val="1100"/>
              <a:buFont typeface="Wingdings" pitchFamily="2" charset="2"/>
              <a:buChar char="q"/>
            </a:pPr>
            <a:endParaRPr lang="en-US" dirty="0">
              <a:solidFill>
                <a:srgbClr val="2B2B2B"/>
              </a:solidFill>
              <a:ea typeface="Calibri" panose="020F0502020204030204" pitchFamily="34" charset="0"/>
              <a:cs typeface="Times New Roman" panose="02020603050405020304" pitchFamily="18" charset="0"/>
            </a:endParaRPr>
          </a:p>
          <a:p>
            <a:pPr marL="171450" indent="-171450" algn="just">
              <a:buSzPts val="1100"/>
              <a:buFont typeface="Wingdings" pitchFamily="2" charset="2"/>
              <a:buChar char="q"/>
            </a:pPr>
            <a:endParaRPr lang="en-US"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algn="just">
              <a:buSzPts val="1100"/>
            </a:pPr>
            <a:endParaRPr lang="en-US" dirty="0">
              <a:solidFill>
                <a:srgbClr val="2B2B2B"/>
              </a:solidFill>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6D778EC-330E-9499-9848-7E4D152AC2B6}"/>
              </a:ext>
            </a:extLst>
          </p:cNvPr>
          <p:cNvSpPr>
            <a:spLocks noGrp="1"/>
          </p:cNvSpPr>
          <p:nvPr>
            <p:ph type="sldNum" sz="quarter" idx="4"/>
          </p:nvPr>
        </p:nvSpPr>
        <p:spPr/>
        <p:txBody>
          <a:bodyPr/>
          <a:lstStyle/>
          <a:p>
            <a:fld id="{9C527BFA-2C0E-4CEC-B6A5-913A56FEF4B4}" type="slidenum">
              <a:rPr lang="fr-CA" smtClean="0"/>
              <a:pPr/>
              <a:t>23</a:t>
            </a:fld>
            <a:endParaRPr lang="fr-CA"/>
          </a:p>
        </p:txBody>
      </p:sp>
      <p:sp>
        <p:nvSpPr>
          <p:cNvPr id="7" name="Freeform 1">
            <a:extLst>
              <a:ext uri="{FF2B5EF4-FFF2-40B4-BE49-F238E27FC236}">
                <a16:creationId xmlns:a16="http://schemas.microsoft.com/office/drawing/2014/main" id="{06BB3D3D-9FD6-A62E-D0E1-5343BB2BCC10}"/>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5CA6144F-9A04-62C0-D03E-56B100CEAA28}"/>
              </a:ext>
            </a:extLst>
          </p:cNvPr>
          <p:cNvSpPr>
            <a:spLocks noGrp="1"/>
          </p:cNvSpPr>
          <p:nvPr>
            <p:ph type="body" sz="quarter" idx="61"/>
          </p:nvPr>
        </p:nvSpPr>
        <p:spPr>
          <a:xfrm>
            <a:off x="-9335" y="304800"/>
            <a:ext cx="6240802" cy="926158"/>
          </a:xfrm>
        </p:spPr>
        <p:txBody>
          <a:bodyPr lIns="91440" tIns="45720" rIns="91440" bIns="45720" anchor="ctr">
            <a:noAutofit/>
          </a:bodyPr>
          <a:lstStyle/>
          <a:p>
            <a:pPr marL="731520"/>
            <a:r>
              <a:rPr lang="en-US" dirty="0">
                <a:latin typeface="Calibri"/>
                <a:ea typeface="Open Sans"/>
                <a:cs typeface="Calibri"/>
              </a:rPr>
              <a:t>PHASE 4 - DIENSTLEISTUNGSENTWICKLUNG</a:t>
            </a:r>
            <a:endParaRPr lang="en-US" dirty="0"/>
          </a:p>
        </p:txBody>
      </p:sp>
      <p:pic>
        <p:nvPicPr>
          <p:cNvPr id="10" name="Picture 9" descr="A screenshot of a computer&#10;&#10;Description automatically generated">
            <a:extLst>
              <a:ext uri="{FF2B5EF4-FFF2-40B4-BE49-F238E27FC236}">
                <a16:creationId xmlns:a16="http://schemas.microsoft.com/office/drawing/2014/main" id="{8DCEB3CD-32E6-6B06-8542-7D0CCF60EEA0}"/>
              </a:ext>
            </a:extLst>
          </p:cNvPr>
          <p:cNvPicPr>
            <a:picLocks noChangeAspect="1"/>
          </p:cNvPicPr>
          <p:nvPr/>
        </p:nvPicPr>
        <p:blipFill rotWithShape="1">
          <a:blip r:embed="rId4">
            <a:extLst>
              <a:ext uri="{28A0092B-C50C-407E-A947-70E740481C1C}">
                <a14:useLocalDpi xmlns:a14="http://schemas.microsoft.com/office/drawing/2010/main" val="0"/>
              </a:ext>
            </a:extLst>
          </a:blip>
          <a:srcRect t="12509" r="496"/>
          <a:stretch/>
        </p:blipFill>
        <p:spPr>
          <a:xfrm>
            <a:off x="697281" y="3852663"/>
            <a:ext cx="6080136" cy="3472123"/>
          </a:xfrm>
          <a:prstGeom prst="rect">
            <a:avLst/>
          </a:prstGeom>
        </p:spPr>
      </p:pic>
    </p:spTree>
    <p:extLst>
      <p:ext uri="{BB962C8B-B14F-4D97-AF65-F5344CB8AC3E}">
        <p14:creationId xmlns:p14="http://schemas.microsoft.com/office/powerpoint/2010/main" val="3229783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19CDC-C719-A3EB-4555-63D157D69057}"/>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56FF7AA5-C0D3-66F5-10B0-A6D190600BF6}"/>
              </a:ext>
            </a:extLst>
          </p:cNvPr>
          <p:cNvSpPr>
            <a:spLocks noGrp="1"/>
          </p:cNvSpPr>
          <p:nvPr>
            <p:ph type="body" sz="quarter" idx="64"/>
          </p:nvPr>
        </p:nvSpPr>
        <p:spPr>
          <a:xfrm>
            <a:off x="538611" y="1599143"/>
            <a:ext cx="6482453" cy="7695859"/>
          </a:xfrm>
        </p:spPr>
        <p:txBody>
          <a:bodyPr lIns="91440" tIns="45720" rIns="91440" bIns="45720" numCol="1" spcCol="288000" anchor="t">
            <a:noAutofit/>
          </a:bodyPr>
          <a:lstStyle/>
          <a:p>
            <a:pPr algn="just">
              <a:lnSpc>
                <a:spcPct val="115000"/>
              </a:lnSpc>
            </a:pPr>
            <a:r>
              <a:rPr lang="en-IE" sz="1600" b="1" dirty="0">
                <a:solidFill>
                  <a:srgbClr val="8652A1"/>
                </a:solidFill>
                <a:ea typeface="Calibri" panose="020F0502020204030204" pitchFamily="34" charset="0"/>
                <a:cs typeface="Arial" panose="020B0604020202020204" pitchFamily="34" charset="0"/>
              </a:rPr>
              <a:t>Schritt 3: Curveball-</a:t>
            </a:r>
            <a:r>
              <a:rPr lang="en-IE" sz="1600" b="1" dirty="0" err="1">
                <a:solidFill>
                  <a:srgbClr val="8652A1"/>
                </a:solidFill>
                <a:ea typeface="Calibri" panose="020F0502020204030204" pitchFamily="34" charset="0"/>
                <a:cs typeface="Arial" panose="020B0604020202020204" pitchFamily="34" charset="0"/>
              </a:rPr>
              <a:t>Szenarien</a:t>
            </a:r>
            <a:endParaRPr lang="en-IE" sz="1600" b="1" dirty="0">
              <a:solidFill>
                <a:srgbClr val="8652A1"/>
              </a:solidFill>
              <a:highlight>
                <a:srgbClr val="FFFF00"/>
              </a:highlight>
              <a:ea typeface="Calibri" panose="020F0502020204030204" pitchFamily="34" charset="0"/>
              <a:cs typeface="Arial" panose="020B0604020202020204" pitchFamily="34" charset="0"/>
            </a:endParaRPr>
          </a:p>
          <a:p>
            <a:pPr algn="just">
              <a:lnSpc>
                <a:spcPct val="115000"/>
              </a:lnSpc>
            </a:pPr>
            <a:endParaRPr lang="en-GB" b="1" dirty="0">
              <a:solidFill>
                <a:srgbClr val="0B3A5B"/>
              </a:solidFill>
              <a:ea typeface="Calibri" panose="020F0502020204030204" pitchFamily="34" charset="0"/>
              <a:cs typeface="Arial" panose="020B0604020202020204" pitchFamily="34" charset="0"/>
            </a:endParaRPr>
          </a:p>
          <a:p>
            <a:pPr algn="just"/>
            <a:r>
              <a:rPr lang="de-DE" dirty="0"/>
              <a:t>Im Innovationsmanagement-Prozess können </a:t>
            </a:r>
            <a:r>
              <a:rPr lang="de-DE" b="1" dirty="0"/>
              <a:t>unerwartete Herausforderungen</a:t>
            </a:r>
            <a:r>
              <a:rPr lang="de-DE" dirty="0"/>
              <a:t> – oft als </a:t>
            </a:r>
            <a:r>
              <a:rPr lang="de-DE" b="1" dirty="0" err="1"/>
              <a:t>Curveball</a:t>
            </a:r>
            <a:r>
              <a:rPr lang="de-DE" b="1" dirty="0"/>
              <a:t>-Szenarien</a:t>
            </a:r>
            <a:r>
              <a:rPr lang="de-DE" dirty="0"/>
              <a:t> bezeichnet – in jeder Phase auftreten, von der Ideenfindung bis zur Umsetzung. Diese Szenarien repräsentieren </a:t>
            </a:r>
            <a:r>
              <a:rPr lang="de-DE" b="1" dirty="0"/>
              <a:t>unvorhergesehene Ereignisse oder Störungen</a:t>
            </a:r>
            <a:r>
              <a:rPr lang="de-DE" dirty="0"/>
              <a:t>, die den </a:t>
            </a:r>
            <a:r>
              <a:rPr lang="de-DE" b="1" dirty="0"/>
              <a:t>Erfolg, die Skalierbarkeit oder die Nachhaltigkeit</a:t>
            </a:r>
            <a:r>
              <a:rPr lang="de-DE" dirty="0"/>
              <a:t> einer Innovation gefährden können. Ob plötzliche Änderungen der </a:t>
            </a:r>
            <a:r>
              <a:rPr lang="de-DE" b="1" dirty="0"/>
              <a:t>Marktnachfrage</a:t>
            </a:r>
            <a:r>
              <a:rPr lang="de-DE" dirty="0"/>
              <a:t>, </a:t>
            </a:r>
            <a:r>
              <a:rPr lang="de-DE" b="1" dirty="0"/>
              <a:t>regulatorische Veränderungen</a:t>
            </a:r>
            <a:r>
              <a:rPr lang="de-DE" dirty="0"/>
              <a:t>, </a:t>
            </a:r>
            <a:r>
              <a:rPr lang="de-DE" b="1" dirty="0"/>
              <a:t>Unterbrechungen der Lieferkette</a:t>
            </a:r>
            <a:r>
              <a:rPr lang="de-DE" dirty="0"/>
              <a:t> oder </a:t>
            </a:r>
            <a:r>
              <a:rPr lang="de-DE" b="1" dirty="0"/>
              <a:t>Nutzerwiderstand</a:t>
            </a:r>
            <a:r>
              <a:rPr lang="de-DE" dirty="0"/>
              <a:t> – effektives Innovationsmanagement erfordert, dass Teams diese </a:t>
            </a:r>
            <a:r>
              <a:rPr lang="de-DE" b="1" dirty="0"/>
              <a:t>Risiken antizipieren</a:t>
            </a:r>
            <a:r>
              <a:rPr lang="de-DE" dirty="0"/>
              <a:t> und mit </a:t>
            </a:r>
            <a:r>
              <a:rPr lang="de-DE" b="1" dirty="0"/>
              <a:t>Agilität und Kreativität</a:t>
            </a:r>
            <a:r>
              <a:rPr lang="de-DE" dirty="0"/>
              <a:t> darauf reagieren. Die Beschäftigung mit </a:t>
            </a:r>
            <a:r>
              <a:rPr lang="de-DE" b="1" dirty="0" err="1"/>
              <a:t>Curveball</a:t>
            </a:r>
            <a:r>
              <a:rPr lang="de-DE" b="1" dirty="0"/>
              <a:t>-Szenarien</a:t>
            </a:r>
            <a:r>
              <a:rPr lang="de-DE" dirty="0"/>
              <a:t> hilft Teams, </a:t>
            </a:r>
            <a:r>
              <a:rPr lang="de-DE" b="1" dirty="0"/>
              <a:t>Resilienz</a:t>
            </a:r>
            <a:r>
              <a:rPr lang="de-DE" dirty="0"/>
              <a:t> aufzubauen und </a:t>
            </a:r>
            <a:r>
              <a:rPr lang="de-DE" b="1" dirty="0"/>
              <a:t>proaktive Strategien</a:t>
            </a:r>
            <a:r>
              <a:rPr lang="de-DE" dirty="0"/>
              <a:t> zu entwickeln, um ihre Lösung in der </a:t>
            </a:r>
            <a:r>
              <a:rPr lang="de-DE" b="1" dirty="0"/>
              <a:t>realen Welt abzusichern</a:t>
            </a:r>
            <a:r>
              <a:rPr lang="de-DE" dirty="0"/>
              <a:t>.</a:t>
            </a:r>
          </a:p>
          <a:p>
            <a:endParaRPr lang="de-DE" dirty="0"/>
          </a:p>
          <a:p>
            <a:pPr algn="just"/>
            <a:r>
              <a:rPr lang="de-DE" dirty="0"/>
              <a:t>Wählen Sie eines der </a:t>
            </a:r>
            <a:r>
              <a:rPr lang="de-DE" b="1" dirty="0" err="1"/>
              <a:t>Curveball</a:t>
            </a:r>
            <a:r>
              <a:rPr lang="de-DE" b="1" dirty="0"/>
              <a:t>-Szenarien</a:t>
            </a:r>
            <a:r>
              <a:rPr lang="de-DE" dirty="0"/>
              <a:t> unten und überlegen Sie, welche </a:t>
            </a:r>
            <a:r>
              <a:rPr lang="de-DE" b="1" dirty="0"/>
              <a:t>Herausforderungen und Chancen</a:t>
            </a:r>
            <a:r>
              <a:rPr lang="de-DE" dirty="0"/>
              <a:t> es mit sich bringt. Verwenden Sie die </a:t>
            </a:r>
            <a:r>
              <a:rPr lang="de-DE" b="1" dirty="0"/>
              <a:t>Leitfragen</a:t>
            </a:r>
            <a:r>
              <a:rPr lang="de-DE" dirty="0"/>
              <a:t>, um die </a:t>
            </a:r>
            <a:r>
              <a:rPr lang="de-DE" b="1" dirty="0"/>
              <a:t>Implikationen</a:t>
            </a:r>
            <a:r>
              <a:rPr lang="de-DE" dirty="0"/>
              <a:t> zu erkunden und Ihren </a:t>
            </a:r>
            <a:r>
              <a:rPr lang="de-DE" b="1" dirty="0"/>
              <a:t>Prototyp aus Schritt 2</a:t>
            </a:r>
            <a:r>
              <a:rPr lang="de-DE" dirty="0"/>
              <a:t> neu zu überdenken. Konzentrieren Sie sich darauf, die </a:t>
            </a:r>
            <a:r>
              <a:rPr lang="de-DE" b="1" dirty="0"/>
              <a:t>Kernstärken Ihrer Lösung zu stärken</a:t>
            </a:r>
            <a:r>
              <a:rPr lang="de-DE" dirty="0"/>
              <a:t>, ihre </a:t>
            </a:r>
            <a:r>
              <a:rPr lang="de-DE" b="1" dirty="0"/>
              <a:t>Anpassungsfähigkeit zu erhöhen</a:t>
            </a:r>
            <a:r>
              <a:rPr lang="de-DE" dirty="0"/>
              <a:t> und </a:t>
            </a:r>
            <a:r>
              <a:rPr lang="de-DE" b="1" dirty="0"/>
              <a:t>aufkommende Schwachstellen zu adressieren</a:t>
            </a:r>
            <a:r>
              <a:rPr lang="de-DE" dirty="0"/>
              <a:t>. Identifizieren Sie </a:t>
            </a:r>
            <a:r>
              <a:rPr lang="de-DE" b="1" dirty="0"/>
              <a:t>Strategien</a:t>
            </a:r>
            <a:r>
              <a:rPr lang="de-DE" dirty="0"/>
              <a:t>, um die </a:t>
            </a:r>
            <a:r>
              <a:rPr lang="de-DE" b="1" dirty="0"/>
              <a:t>assoziierten Risiken zu managen oder zu mindern</a:t>
            </a:r>
            <a:r>
              <a:rPr lang="de-DE" dirty="0"/>
              <a:t>. Wenn die Zeit es erlaubt, können Sie </a:t>
            </a:r>
            <a:r>
              <a:rPr lang="de-DE" b="1" dirty="0"/>
              <a:t>zusätzliche Szenarien</a:t>
            </a:r>
            <a:r>
              <a:rPr lang="de-DE" dirty="0"/>
              <a:t> für eine breitere Perspektive erkunden</a:t>
            </a:r>
          </a:p>
          <a:p>
            <a:pPr algn="just"/>
            <a:endParaRPr lang="en-GB"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de-DE" b="1" dirty="0"/>
              <a:t>1. </a:t>
            </a:r>
            <a:r>
              <a:rPr lang="de-DE" b="1" dirty="0" err="1"/>
              <a:t>Cybersecurity-Breach</a:t>
            </a:r>
            <a:r>
              <a:rPr lang="de-DE" dirty="0"/>
              <a:t>: Ein Datenleck oder Ransomware-Angriff stört digitale Logistikprozesse</a:t>
            </a:r>
          </a:p>
          <a:p>
            <a:pPr marL="171450" indent="-171450" algn="just">
              <a:buFont typeface="Wingdings" panose="05000000000000000000" pitchFamily="2" charset="2"/>
              <a:buChar char="q"/>
            </a:pPr>
            <a:r>
              <a:rPr lang="de-DE" dirty="0"/>
              <a:t>Welche </a:t>
            </a:r>
            <a:r>
              <a:rPr lang="de-DE" b="1" dirty="0"/>
              <a:t>Daten</a:t>
            </a:r>
            <a:r>
              <a:rPr lang="de-DE" dirty="0"/>
              <a:t> sind in Ihrer Lösung am </a:t>
            </a:r>
            <a:r>
              <a:rPr lang="de-DE" b="1" dirty="0"/>
              <a:t>anfälligsten</a:t>
            </a:r>
            <a:r>
              <a:rPr lang="de-DE" dirty="0"/>
              <a:t> und wie können sie </a:t>
            </a:r>
            <a:r>
              <a:rPr lang="de-DE" b="1" dirty="0"/>
              <a:t>geschützt</a:t>
            </a:r>
            <a:r>
              <a:rPr lang="de-DE" dirty="0"/>
              <a:t> werden?</a:t>
            </a:r>
          </a:p>
          <a:p>
            <a:pPr marL="171450" indent="-171450" algn="just">
              <a:buFont typeface="Wingdings" panose="05000000000000000000" pitchFamily="2" charset="2"/>
              <a:buChar char="q"/>
            </a:pPr>
            <a:r>
              <a:rPr lang="de-DE" dirty="0"/>
              <a:t>Wie würde ein </a:t>
            </a:r>
            <a:r>
              <a:rPr lang="de-DE" b="1" dirty="0" err="1"/>
              <a:t>Cybersecurity</a:t>
            </a:r>
            <a:r>
              <a:rPr lang="de-DE" b="1" dirty="0"/>
              <a:t>-Vorfall</a:t>
            </a:r>
            <a:r>
              <a:rPr lang="de-DE" dirty="0"/>
              <a:t> Vertrauen und Betrieb beeinflussen und wie können Sie </a:t>
            </a:r>
            <a:r>
              <a:rPr lang="de-DE" b="1" dirty="0"/>
              <a:t>schnell reagieren?</a:t>
            </a:r>
            <a:endParaRPr lang="de-DE" dirty="0"/>
          </a:p>
          <a:p>
            <a:pPr algn="just"/>
            <a:r>
              <a:rPr lang="de-DE" b="1" dirty="0"/>
              <a:t>2. Lieferketten-Zusammenbruch</a:t>
            </a:r>
            <a:r>
              <a:rPr lang="de-DE" dirty="0"/>
              <a:t>: Wichtige Komponenten oder Ersatzteile sind aufgrund geopolitischer Spannungen oder Naturkatastrophen </a:t>
            </a:r>
            <a:r>
              <a:rPr lang="de-DE" b="1" dirty="0"/>
              <a:t>nicht verfügbar</a:t>
            </a:r>
          </a:p>
          <a:p>
            <a:pPr marL="171450" indent="-171450" algn="just">
              <a:buFont typeface="Wingdings" panose="05000000000000000000" pitchFamily="2" charset="2"/>
              <a:buChar char="q"/>
            </a:pPr>
            <a:r>
              <a:rPr lang="de-DE" dirty="0"/>
              <a:t>Welche Teile Ihrer Lösung hängen von </a:t>
            </a:r>
            <a:r>
              <a:rPr lang="de-DE" b="1" dirty="0"/>
              <a:t>externen Lieferanten oder globalen Komponenten</a:t>
            </a:r>
            <a:r>
              <a:rPr lang="de-DE" dirty="0"/>
              <a:t> ab?</a:t>
            </a:r>
          </a:p>
          <a:p>
            <a:pPr marL="171450" indent="-171450" algn="just">
              <a:buFont typeface="Wingdings" panose="05000000000000000000" pitchFamily="2" charset="2"/>
              <a:buChar char="q"/>
            </a:pPr>
            <a:r>
              <a:rPr lang="de-DE" dirty="0"/>
              <a:t>Welche </a:t>
            </a:r>
            <a:r>
              <a:rPr lang="de-DE" b="1" dirty="0"/>
              <a:t>Alternativen oder Neugestaltungen</a:t>
            </a:r>
            <a:r>
              <a:rPr lang="de-DE" dirty="0"/>
              <a:t> könnten die Abhängigkeit von </a:t>
            </a:r>
            <a:r>
              <a:rPr lang="de-DE" b="1" dirty="0"/>
              <a:t>anfälligen Lieferketten</a:t>
            </a:r>
            <a:r>
              <a:rPr lang="de-DE" dirty="0"/>
              <a:t> verringern?</a:t>
            </a:r>
          </a:p>
          <a:p>
            <a:pPr algn="just"/>
            <a:r>
              <a:rPr lang="de-DE" b="1" dirty="0"/>
              <a:t>3. Nutzerablehnung</a:t>
            </a:r>
            <a:r>
              <a:rPr lang="de-DE" dirty="0"/>
              <a:t>: Kunden oder Partner </a:t>
            </a:r>
            <a:r>
              <a:rPr lang="de-DE" b="1" dirty="0"/>
              <a:t>lehnen die Innovation ab</a:t>
            </a:r>
            <a:r>
              <a:rPr lang="de-DE" dirty="0"/>
              <a:t> aufgrund von Komplexität, Vertrauensproblemen oder kulturellen Barrieren</a:t>
            </a:r>
          </a:p>
          <a:p>
            <a:pPr marL="171450" indent="-171450" algn="just">
              <a:buFont typeface="Wingdings" panose="05000000000000000000" pitchFamily="2" charset="2"/>
              <a:buChar char="q"/>
            </a:pPr>
            <a:r>
              <a:rPr lang="de-DE" dirty="0"/>
              <a:t>Was könnte Ihre Lösung aus Sicht der Nutzer </a:t>
            </a:r>
            <a:r>
              <a:rPr lang="de-DE" b="1" dirty="0"/>
              <a:t>schwer zugänglich oder unzuverlässig</a:t>
            </a:r>
            <a:r>
              <a:rPr lang="de-DE" dirty="0"/>
              <a:t> machen?</a:t>
            </a:r>
          </a:p>
          <a:p>
            <a:pPr marL="171450" indent="-171450" algn="just">
              <a:buFont typeface="Wingdings" panose="05000000000000000000" pitchFamily="2" charset="2"/>
              <a:buChar char="q"/>
            </a:pPr>
            <a:r>
              <a:rPr lang="de-DE" dirty="0"/>
              <a:t>Wie könnten Sie Ihre Lösung </a:t>
            </a:r>
            <a:r>
              <a:rPr lang="de-DE" b="1" dirty="0"/>
              <a:t>vereinfachen oder neu positionieren</a:t>
            </a:r>
            <a:r>
              <a:rPr lang="de-DE" dirty="0"/>
              <a:t>, um die </a:t>
            </a:r>
            <a:r>
              <a:rPr lang="de-DE" b="1" dirty="0"/>
              <a:t>Akzeptanz zu erhöhen?</a:t>
            </a:r>
            <a:endParaRPr lang="de-DE" dirty="0"/>
          </a:p>
          <a:p>
            <a:pPr algn="just"/>
            <a:r>
              <a:rPr lang="de-DE" b="1" dirty="0"/>
              <a:t>4. Stromausfall</a:t>
            </a:r>
            <a:r>
              <a:rPr lang="de-DE" dirty="0"/>
              <a:t>: Ein </a:t>
            </a:r>
            <a:r>
              <a:rPr lang="de-DE" b="1" dirty="0"/>
              <a:t>Blackout</a:t>
            </a:r>
            <a:r>
              <a:rPr lang="de-DE" dirty="0"/>
              <a:t> deaktiviert kritische Systeme an wichtigen Knotenpunkten ohne sofortige Backup-Lösung</a:t>
            </a:r>
          </a:p>
          <a:p>
            <a:pPr marL="171450" indent="-171450" algn="just">
              <a:buFont typeface="Wingdings" panose="05000000000000000000" pitchFamily="2" charset="2"/>
              <a:buChar char="q"/>
            </a:pPr>
            <a:r>
              <a:rPr lang="de-DE" dirty="0"/>
              <a:t>Welche Teile Ihres Systems würden durch einen </a:t>
            </a:r>
            <a:r>
              <a:rPr lang="de-DE" b="1" dirty="0"/>
              <a:t>Stromausfall</a:t>
            </a:r>
            <a:r>
              <a:rPr lang="de-DE" dirty="0"/>
              <a:t> gestört?</a:t>
            </a:r>
          </a:p>
          <a:p>
            <a:pPr marL="171450" indent="-171450" algn="just">
              <a:buFont typeface="Wingdings" panose="05000000000000000000" pitchFamily="2" charset="2"/>
              <a:buChar char="q"/>
            </a:pPr>
            <a:r>
              <a:rPr lang="de-DE" dirty="0"/>
              <a:t>Welche </a:t>
            </a:r>
            <a:r>
              <a:rPr lang="de-DE" b="1" dirty="0"/>
              <a:t>Backup-Systeme oder manuellen Alternativen</a:t>
            </a:r>
            <a:r>
              <a:rPr lang="de-DE" dirty="0"/>
              <a:t> könnten Sie einführen?</a:t>
            </a:r>
          </a:p>
          <a:p>
            <a:pPr algn="just"/>
            <a:r>
              <a:rPr lang="de-DE" b="1" dirty="0"/>
              <a:t>5. Extreme Wetterbedingungen</a:t>
            </a:r>
            <a:r>
              <a:rPr lang="de-DE" dirty="0"/>
              <a:t>: Überschwemmungen, Hitzewellen oder Stürme </a:t>
            </a:r>
            <a:r>
              <a:rPr lang="de-DE" b="1" dirty="0"/>
              <a:t>beschädigen Infrastruktur oder verzögern Abläufe</a:t>
            </a:r>
          </a:p>
          <a:p>
            <a:pPr marL="171450" indent="-171450" algn="just">
              <a:buFont typeface="Wingdings" panose="05000000000000000000" pitchFamily="2" charset="2"/>
              <a:buChar char="q"/>
            </a:pPr>
            <a:r>
              <a:rPr lang="de-DE" dirty="0"/>
              <a:t>Wie anfällig ist Ihre Innovation für </a:t>
            </a:r>
            <a:r>
              <a:rPr lang="de-DE" b="1" dirty="0"/>
              <a:t>wetterbedingte Störungen?</a:t>
            </a:r>
          </a:p>
          <a:p>
            <a:pPr marL="171450" indent="-171450" algn="just">
              <a:buFont typeface="Wingdings" panose="05000000000000000000" pitchFamily="2" charset="2"/>
              <a:buChar char="q"/>
            </a:pPr>
            <a:r>
              <a:rPr lang="de-DE" dirty="0"/>
              <a:t>Welche </a:t>
            </a:r>
            <a:r>
              <a:rPr lang="de-DE" b="1" dirty="0"/>
              <a:t>Design- oder Prozessänderungen</a:t>
            </a:r>
            <a:r>
              <a:rPr lang="de-DE" dirty="0"/>
              <a:t> könnten die </a:t>
            </a:r>
            <a:r>
              <a:rPr lang="de-DE" b="1" dirty="0"/>
              <a:t>Klimaresilienz</a:t>
            </a:r>
            <a:r>
              <a:rPr lang="de-DE" dirty="0"/>
              <a:t> verbessern?</a:t>
            </a:r>
          </a:p>
          <a:p>
            <a:pPr algn="just"/>
            <a:r>
              <a:rPr lang="de-DE" b="1" dirty="0"/>
              <a:t>6. Verbindungsverlust</a:t>
            </a:r>
            <a:r>
              <a:rPr lang="de-DE" dirty="0"/>
              <a:t>: Ein Ausfall von </a:t>
            </a:r>
            <a:r>
              <a:rPr lang="de-DE" b="1" dirty="0"/>
              <a:t>Mobilnetz oder Satellit</a:t>
            </a:r>
            <a:r>
              <a:rPr lang="de-DE" dirty="0"/>
              <a:t> unterbricht Tracking- und Kommunikationstools</a:t>
            </a:r>
          </a:p>
          <a:p>
            <a:pPr marL="171450" indent="-171450" algn="just">
              <a:buFont typeface="Wingdings" panose="05000000000000000000" pitchFamily="2" charset="2"/>
              <a:buChar char="q"/>
            </a:pPr>
            <a:r>
              <a:rPr lang="de-DE" dirty="0"/>
              <a:t>Was passiert, wenn Ihre </a:t>
            </a:r>
            <a:r>
              <a:rPr lang="de-DE" b="1" dirty="0"/>
              <a:t>digitalen Funktionen vorübergehend ausfallen?</a:t>
            </a:r>
          </a:p>
          <a:p>
            <a:pPr marL="171450" indent="-171450" algn="just">
              <a:buFont typeface="Wingdings" panose="05000000000000000000" pitchFamily="2" charset="2"/>
              <a:buChar char="q"/>
            </a:pPr>
            <a:r>
              <a:rPr lang="de-DE" dirty="0"/>
              <a:t>Wie kann Ihre Lösung weiterhin </a:t>
            </a:r>
            <a:r>
              <a:rPr lang="de-DE" b="1" dirty="0"/>
              <a:t>funktionieren oder Mehrwert liefern</a:t>
            </a:r>
            <a:r>
              <a:rPr lang="de-DE" dirty="0"/>
              <a:t> ohne Konnektivität?</a:t>
            </a:r>
          </a:p>
          <a:p>
            <a:pPr algn="just"/>
            <a:r>
              <a:rPr lang="de-DE" b="1" dirty="0"/>
              <a:t>7. Streik</a:t>
            </a:r>
            <a:r>
              <a:rPr lang="de-DE" dirty="0"/>
              <a:t>: Mitarbeitende protestieren gegen die Innovation aufgrund von </a:t>
            </a:r>
            <a:r>
              <a:rPr lang="de-DE" b="1" dirty="0"/>
              <a:t>Jobunsicherheit oder Sicherheitsbedenken</a:t>
            </a:r>
          </a:p>
          <a:p>
            <a:pPr marL="171450" indent="-171450" algn="just">
              <a:buFont typeface="Wingdings" panose="05000000000000000000" pitchFamily="2" charset="2"/>
              <a:buChar char="q"/>
            </a:pPr>
            <a:r>
              <a:rPr lang="de-DE" dirty="0"/>
              <a:t>Wie könnten Mitarbeitende Ihre Innovation als </a:t>
            </a:r>
            <a:r>
              <a:rPr lang="de-DE" b="1" dirty="0"/>
              <a:t>Bedrohung oder Vorteil</a:t>
            </a:r>
            <a:r>
              <a:rPr lang="de-DE" dirty="0"/>
              <a:t> wahrnehmen?</a:t>
            </a:r>
          </a:p>
          <a:p>
            <a:pPr marL="171450" indent="-171450" algn="just">
              <a:buFont typeface="Wingdings" panose="05000000000000000000" pitchFamily="2" charset="2"/>
              <a:buChar char="q"/>
            </a:pPr>
            <a:r>
              <a:rPr lang="de-DE" dirty="0"/>
              <a:t>Welche Schritte könnten Sie unternehmen, um </a:t>
            </a:r>
            <a:r>
              <a:rPr lang="de-DE" b="1" dirty="0"/>
              <a:t>Mitarbeitende einzubinden und die Lösung gemeinsam zu gestalten?</a:t>
            </a:r>
            <a:endParaRPr lang="de-DE" dirty="0"/>
          </a:p>
          <a:p>
            <a:pPr algn="just"/>
            <a:r>
              <a:rPr lang="de-DE" b="1" dirty="0"/>
              <a:t>8. Fehlgebrauch durch Kunden</a:t>
            </a:r>
            <a:r>
              <a:rPr lang="de-DE" dirty="0"/>
              <a:t>: Endnutzer </a:t>
            </a:r>
            <a:r>
              <a:rPr lang="de-DE" b="1" dirty="0"/>
              <a:t>nutzen das System missbräuchlich</a:t>
            </a:r>
            <a:r>
              <a:rPr lang="de-DE" dirty="0"/>
              <a:t> oder beschädigen es, was zu </a:t>
            </a:r>
            <a:r>
              <a:rPr lang="de-DE" b="1" dirty="0"/>
              <a:t>mehr Serviceanfragen und Ausfallzeiten</a:t>
            </a:r>
            <a:r>
              <a:rPr lang="de-DE" dirty="0"/>
              <a:t> führt</a:t>
            </a:r>
          </a:p>
          <a:p>
            <a:pPr marL="171450" indent="-171450" algn="just">
              <a:buFont typeface="Wingdings" panose="05000000000000000000" pitchFamily="2" charset="2"/>
              <a:buChar char="q"/>
            </a:pPr>
            <a:r>
              <a:rPr lang="de-DE" dirty="0"/>
              <a:t>Auf welche Weise könnten Nutzer Ihre Lösung </a:t>
            </a:r>
            <a:r>
              <a:rPr lang="de-DE" b="1" dirty="0"/>
              <a:t>missbrauchen</a:t>
            </a:r>
            <a:r>
              <a:rPr lang="de-DE" dirty="0"/>
              <a:t>, absichtlich oder unabsichtlich?</a:t>
            </a:r>
          </a:p>
          <a:p>
            <a:pPr marL="171450" indent="-171450" algn="just">
              <a:buFont typeface="Wingdings" panose="05000000000000000000" pitchFamily="2" charset="2"/>
              <a:buChar char="q"/>
            </a:pPr>
            <a:r>
              <a:rPr lang="de-DE" dirty="0"/>
              <a:t>Welche </a:t>
            </a:r>
            <a:r>
              <a:rPr lang="de-DE" b="1" dirty="0"/>
              <a:t>Funktionen oder Unterstützungssysteme</a:t>
            </a:r>
            <a:r>
              <a:rPr lang="de-DE" dirty="0"/>
              <a:t> könnten diesen </a:t>
            </a:r>
            <a:r>
              <a:rPr lang="de-DE" b="1" dirty="0"/>
              <a:t>Missbrauch verhindern oder managen?</a:t>
            </a:r>
            <a:endParaRPr lang="de-DE" dirty="0"/>
          </a:p>
        </p:txBody>
      </p:sp>
      <p:sp>
        <p:nvSpPr>
          <p:cNvPr id="4" name="Slide Number Placeholder 3">
            <a:extLst>
              <a:ext uri="{FF2B5EF4-FFF2-40B4-BE49-F238E27FC236}">
                <a16:creationId xmlns:a16="http://schemas.microsoft.com/office/drawing/2014/main" id="{805A8356-1651-8B58-5D22-FCC6158E679E}"/>
              </a:ext>
            </a:extLst>
          </p:cNvPr>
          <p:cNvSpPr>
            <a:spLocks noGrp="1"/>
          </p:cNvSpPr>
          <p:nvPr>
            <p:ph type="sldNum" sz="quarter" idx="4"/>
          </p:nvPr>
        </p:nvSpPr>
        <p:spPr/>
        <p:txBody>
          <a:bodyPr/>
          <a:lstStyle/>
          <a:p>
            <a:fld id="{9C527BFA-2C0E-4CEC-B6A5-913A56FEF4B4}" type="slidenum">
              <a:rPr lang="fr-CA" smtClean="0"/>
              <a:pPr/>
              <a:t>24</a:t>
            </a:fld>
            <a:endParaRPr lang="fr-CA" dirty="0"/>
          </a:p>
        </p:txBody>
      </p:sp>
      <p:sp>
        <p:nvSpPr>
          <p:cNvPr id="7" name="Freeform 1">
            <a:extLst>
              <a:ext uri="{FF2B5EF4-FFF2-40B4-BE49-F238E27FC236}">
                <a16:creationId xmlns:a16="http://schemas.microsoft.com/office/drawing/2014/main" id="{D7DE9D3A-EDD2-C857-B888-0AC6807AE7CF}"/>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5F72CE99-1E85-FD5F-5F71-D2C70E46826B}"/>
              </a:ext>
            </a:extLst>
          </p:cNvPr>
          <p:cNvSpPr>
            <a:spLocks noGrp="1"/>
          </p:cNvSpPr>
          <p:nvPr>
            <p:ph type="body" sz="quarter" idx="61"/>
          </p:nvPr>
        </p:nvSpPr>
        <p:spPr>
          <a:xfrm>
            <a:off x="-9335" y="304800"/>
            <a:ext cx="6173068" cy="926158"/>
          </a:xfrm>
        </p:spPr>
        <p:txBody>
          <a:bodyPr lIns="91440" tIns="45720" rIns="91440" bIns="45720" anchor="ctr">
            <a:noAutofit/>
          </a:bodyPr>
          <a:lstStyle/>
          <a:p>
            <a:pPr marL="731520"/>
            <a:r>
              <a:rPr lang="en-US" dirty="0">
                <a:latin typeface="Calibri"/>
                <a:ea typeface="Open Sans"/>
                <a:cs typeface="Calibri"/>
              </a:rPr>
              <a:t>PHASE 4 - DIENSTLEISTUNGSENTWICKLUNG</a:t>
            </a:r>
            <a:endParaRPr lang="en-US" dirty="0"/>
          </a:p>
        </p:txBody>
      </p:sp>
    </p:spTree>
    <p:extLst>
      <p:ext uri="{BB962C8B-B14F-4D97-AF65-F5344CB8AC3E}">
        <p14:creationId xmlns:p14="http://schemas.microsoft.com/office/powerpoint/2010/main" val="1953583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AF834-BB28-38D9-36CB-020F818990B3}"/>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DA0123E7-FF47-6F6D-EC30-8FFC73AC0655}"/>
              </a:ext>
            </a:extLst>
          </p:cNvPr>
          <p:cNvSpPr>
            <a:spLocks noGrp="1"/>
          </p:cNvSpPr>
          <p:nvPr>
            <p:ph type="body" sz="quarter" idx="64"/>
          </p:nvPr>
        </p:nvSpPr>
        <p:spPr>
          <a:xfrm>
            <a:off x="697281" y="1599144"/>
            <a:ext cx="6076734" cy="2565532"/>
          </a:xfrm>
        </p:spPr>
        <p:txBody>
          <a:bodyPr numCol="1"/>
          <a:lstStyle/>
          <a:p>
            <a:pPr algn="just">
              <a:lnSpc>
                <a:spcPct val="115000"/>
              </a:lnSpc>
            </a:pPr>
            <a:r>
              <a:rPr lang="en-IE" sz="1600" b="1" dirty="0" err="1">
                <a:solidFill>
                  <a:srgbClr val="8652A1"/>
                </a:solidFill>
                <a:ea typeface="Calibri" panose="020F0502020204030204" pitchFamily="34" charset="0"/>
                <a:cs typeface="Arial" panose="020B0604020202020204" pitchFamily="34" charset="0"/>
              </a:rPr>
              <a:t>Anleitung</a:t>
            </a:r>
            <a:r>
              <a:rPr lang="en-IE" sz="1600" b="1" dirty="0">
                <a:solidFill>
                  <a:srgbClr val="8652A1"/>
                </a:solidFill>
                <a:ea typeface="Calibri" panose="020F0502020204030204" pitchFamily="34" charset="0"/>
                <a:cs typeface="Arial" panose="020B0604020202020204" pitchFamily="34" charset="0"/>
              </a:rPr>
              <a:t> – Wie </a:t>
            </a:r>
            <a:r>
              <a:rPr lang="en-IE" sz="1600" b="1" dirty="0" err="1">
                <a:solidFill>
                  <a:srgbClr val="8652A1"/>
                </a:solidFill>
                <a:ea typeface="Calibri" panose="020F0502020204030204" pitchFamily="34" charset="0"/>
                <a:cs typeface="Arial" panose="020B0604020202020204" pitchFamily="34" charset="0"/>
              </a:rPr>
              <a:t>benutzt</a:t>
            </a:r>
            <a:r>
              <a:rPr lang="en-IE" sz="1600" b="1" dirty="0">
                <a:solidFill>
                  <a:srgbClr val="8652A1"/>
                </a:solidFill>
                <a:ea typeface="Calibri" panose="020F0502020204030204" pitchFamily="34" charset="0"/>
                <a:cs typeface="Arial" panose="020B0604020202020204" pitchFamily="34" charset="0"/>
              </a:rPr>
              <a:t> man </a:t>
            </a:r>
            <a:r>
              <a:rPr lang="en-IE" sz="1600" b="1" dirty="0" err="1">
                <a:solidFill>
                  <a:srgbClr val="8652A1"/>
                </a:solidFill>
                <a:ea typeface="Calibri" panose="020F0502020204030204" pitchFamily="34" charset="0"/>
                <a:cs typeface="Arial" panose="020B0604020202020204" pitchFamily="34" charset="0"/>
              </a:rPr>
              <a:t>Milanote</a:t>
            </a:r>
            <a:r>
              <a:rPr lang="en-IE" sz="1600" b="1" dirty="0">
                <a:solidFill>
                  <a:srgbClr val="8652A1"/>
                </a:solidFill>
                <a:ea typeface="Calibri" panose="020F0502020204030204" pitchFamily="34" charset="0"/>
                <a:cs typeface="Arial" panose="020B0604020202020204" pitchFamily="34" charset="0"/>
              </a:rPr>
              <a:t>?</a:t>
            </a:r>
          </a:p>
          <a:p>
            <a:pPr algn="just">
              <a:lnSpc>
                <a:spcPct val="115000"/>
              </a:lnSpc>
            </a:pPr>
            <a:endParaRPr lang="en-IE" sz="1600" b="1" dirty="0">
              <a:solidFill>
                <a:srgbClr val="8652A1"/>
              </a:solidFill>
              <a:ea typeface="Calibri" panose="020F0502020204030204" pitchFamily="34" charset="0"/>
              <a:cs typeface="Arial" panose="020B0604020202020204" pitchFamily="34" charset="0"/>
            </a:endParaRPr>
          </a:p>
          <a:p>
            <a:pPr marL="228600" indent="-228600" algn="just">
              <a:lnSpc>
                <a:spcPct val="115000"/>
              </a:lnSpc>
              <a:buAutoNum type="arabicPeriod"/>
            </a:pPr>
            <a:r>
              <a:rPr lang="en-IE" dirty="0" err="1">
                <a:solidFill>
                  <a:schemeClr val="tx1"/>
                </a:solidFill>
                <a:ea typeface="Calibri" panose="020F0502020204030204" pitchFamily="34" charset="0"/>
                <a:cs typeface="Arial" panose="020B0604020202020204" pitchFamily="34" charset="0"/>
              </a:rPr>
              <a:t>Melden</a:t>
            </a:r>
            <a:r>
              <a:rPr lang="en-IE" dirty="0">
                <a:solidFill>
                  <a:schemeClr val="tx1"/>
                </a:solidFill>
                <a:ea typeface="Calibri" panose="020F0502020204030204" pitchFamily="34" charset="0"/>
                <a:cs typeface="Arial" panose="020B0604020202020204" pitchFamily="34" charset="0"/>
              </a:rPr>
              <a:t> Sie </a:t>
            </a:r>
            <a:r>
              <a:rPr lang="en-IE" dirty="0" err="1">
                <a:solidFill>
                  <a:schemeClr val="tx1"/>
                </a:solidFill>
                <a:ea typeface="Calibri" panose="020F0502020204030204" pitchFamily="34" charset="0"/>
                <a:cs typeface="Arial" panose="020B0604020202020204" pitchFamily="34" charset="0"/>
              </a:rPr>
              <a:t>sich</a:t>
            </a:r>
            <a:r>
              <a:rPr lang="en-IE" dirty="0">
                <a:solidFill>
                  <a:schemeClr val="tx1"/>
                </a:solidFill>
                <a:ea typeface="Calibri" panose="020F0502020204030204" pitchFamily="34" charset="0"/>
                <a:cs typeface="Arial" panose="020B0604020202020204" pitchFamily="34" charset="0"/>
              </a:rPr>
              <a:t> </a:t>
            </a:r>
            <a:r>
              <a:rPr lang="en-IE" dirty="0" err="1">
                <a:solidFill>
                  <a:schemeClr val="tx1"/>
                </a:solidFill>
                <a:ea typeface="Calibri" panose="020F0502020204030204" pitchFamily="34" charset="0"/>
                <a:cs typeface="Arial" panose="020B0604020202020204" pitchFamily="34" charset="0"/>
              </a:rPr>
              <a:t>bei</a:t>
            </a:r>
            <a:r>
              <a:rPr lang="en-IE" dirty="0">
                <a:solidFill>
                  <a:schemeClr val="tx1"/>
                </a:solidFill>
                <a:ea typeface="Calibri" panose="020F0502020204030204" pitchFamily="34" charset="0"/>
                <a:cs typeface="Arial" panose="020B0604020202020204" pitchFamily="34" charset="0"/>
              </a:rPr>
              <a:t> </a:t>
            </a:r>
            <a:r>
              <a:rPr lang="en-IE" b="1" dirty="0" err="1">
                <a:solidFill>
                  <a:srgbClr val="29C5F4"/>
                </a:solidFill>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Milanote</a:t>
            </a:r>
            <a:r>
              <a:rPr lang="en-IE" b="1" dirty="0">
                <a:solidFill>
                  <a:schemeClr val="tx1"/>
                </a:solidFill>
                <a:ea typeface="Calibri" panose="020F0502020204030204" pitchFamily="34" charset="0"/>
                <a:cs typeface="Arial" panose="020B0604020202020204" pitchFamily="34" charset="0"/>
              </a:rPr>
              <a:t> </a:t>
            </a:r>
            <a:r>
              <a:rPr lang="en-IE" dirty="0">
                <a:solidFill>
                  <a:schemeClr val="tx1"/>
                </a:solidFill>
                <a:ea typeface="Calibri" panose="020F0502020204030204" pitchFamily="34" charset="0"/>
                <a:cs typeface="Arial" panose="020B0604020202020204" pitchFamily="34" charset="0"/>
              </a:rPr>
              <a:t>an </a:t>
            </a:r>
            <a:r>
              <a:rPr lang="en-IE" dirty="0" err="1">
                <a:solidFill>
                  <a:schemeClr val="tx1"/>
                </a:solidFill>
                <a:ea typeface="Calibri" panose="020F0502020204030204" pitchFamily="34" charset="0"/>
                <a:cs typeface="Arial" panose="020B0604020202020204" pitchFamily="34" charset="0"/>
              </a:rPr>
              <a:t>oder</a:t>
            </a:r>
            <a:r>
              <a:rPr lang="en-IE" dirty="0">
                <a:solidFill>
                  <a:schemeClr val="tx1"/>
                </a:solidFill>
                <a:ea typeface="Calibri" panose="020F0502020204030204" pitchFamily="34" charset="0"/>
                <a:cs typeface="Arial" panose="020B0604020202020204" pitchFamily="34" charset="0"/>
              </a:rPr>
              <a:t> </a:t>
            </a:r>
            <a:r>
              <a:rPr lang="en-IE" dirty="0" err="1">
                <a:solidFill>
                  <a:schemeClr val="tx1"/>
                </a:solidFill>
                <a:ea typeface="Calibri" panose="020F0502020204030204" pitchFamily="34" charset="0"/>
                <a:cs typeface="Arial" panose="020B0604020202020204" pitchFamily="34" charset="0"/>
              </a:rPr>
              <a:t>erstellen</a:t>
            </a:r>
            <a:r>
              <a:rPr lang="en-IE" dirty="0">
                <a:solidFill>
                  <a:schemeClr val="tx1"/>
                </a:solidFill>
                <a:ea typeface="Calibri" panose="020F0502020204030204" pitchFamily="34" charset="0"/>
                <a:cs typeface="Arial" panose="020B0604020202020204" pitchFamily="34" charset="0"/>
              </a:rPr>
              <a:t> Sie </a:t>
            </a:r>
            <a:r>
              <a:rPr lang="en-IE" dirty="0" err="1">
                <a:solidFill>
                  <a:schemeClr val="tx1"/>
                </a:solidFill>
                <a:ea typeface="Calibri" panose="020F0502020204030204" pitchFamily="34" charset="0"/>
                <a:cs typeface="Arial" panose="020B0604020202020204" pitchFamily="34" charset="0"/>
              </a:rPr>
              <a:t>ein</a:t>
            </a:r>
            <a:r>
              <a:rPr lang="en-IE" dirty="0">
                <a:solidFill>
                  <a:schemeClr val="tx1"/>
                </a:solidFill>
                <a:ea typeface="Calibri" panose="020F0502020204030204" pitchFamily="34" charset="0"/>
                <a:cs typeface="Arial" panose="020B0604020202020204" pitchFamily="34" charset="0"/>
              </a:rPr>
              <a:t> </a:t>
            </a:r>
            <a:r>
              <a:rPr lang="en-IE" dirty="0" err="1">
                <a:solidFill>
                  <a:schemeClr val="tx1"/>
                </a:solidFill>
                <a:ea typeface="Calibri" panose="020F0502020204030204" pitchFamily="34" charset="0"/>
                <a:cs typeface="Arial" panose="020B0604020202020204" pitchFamily="34" charset="0"/>
              </a:rPr>
              <a:t>Konto</a:t>
            </a:r>
            <a:endParaRPr lang="en-IE" dirty="0">
              <a:solidFill>
                <a:schemeClr val="tx1"/>
              </a:solidFill>
              <a:ea typeface="Calibri" panose="020F0502020204030204" pitchFamily="34" charset="0"/>
              <a:cs typeface="Arial" panose="020B0604020202020204" pitchFamily="34" charset="0"/>
            </a:endParaRPr>
          </a:p>
          <a:p>
            <a:pPr marL="228600" indent="-228600" algn="just">
              <a:lnSpc>
                <a:spcPct val="115000"/>
              </a:lnSpc>
              <a:buAutoNum type="arabicPeriod"/>
            </a:pPr>
            <a:r>
              <a:rPr lang="de-DE" dirty="0"/>
              <a:t>Um ein neues </a:t>
            </a:r>
            <a:r>
              <a:rPr lang="de-DE" b="1" dirty="0"/>
              <a:t>Board</a:t>
            </a:r>
            <a:r>
              <a:rPr lang="de-DE" dirty="0"/>
              <a:t> zu erstellen, klicken Sie in der </a:t>
            </a:r>
            <a:r>
              <a:rPr lang="de-DE" b="1" dirty="0"/>
              <a:t>Sidebar</a:t>
            </a:r>
            <a:r>
              <a:rPr lang="de-DE" dirty="0"/>
              <a:t> auf „Board“ und ziehen es in den leeren Bereich. Sobald es im großen Bereich ist, können Sie das </a:t>
            </a:r>
            <a:r>
              <a:rPr lang="de-DE" b="1" dirty="0"/>
              <a:t>Board benennen</a:t>
            </a:r>
          </a:p>
          <a:p>
            <a:pPr marL="228600" indent="-228600" algn="just">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marL="228600" indent="-228600" algn="just">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marL="228600" indent="-228600" algn="just">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marL="228600" indent="-228600" algn="just">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marL="228600" indent="-228600" algn="just">
              <a:lnSpc>
                <a:spcPct val="115000"/>
              </a:lnSpc>
              <a:buAutoNum type="arabicPeriod"/>
            </a:pPr>
            <a:r>
              <a:rPr lang="de-DE" dirty="0"/>
              <a:t>Doppelklicken Sie auf das Board, um es zu öffnen – die </a:t>
            </a:r>
            <a:r>
              <a:rPr lang="de-DE" b="1" dirty="0"/>
              <a:t>Sidebar</a:t>
            </a:r>
            <a:r>
              <a:rPr lang="de-DE" dirty="0"/>
              <a:t> bietet mehrere Optionen, um Inhalte zu erstellen. Diese Optionen funktionieren ebenfalls per </a:t>
            </a:r>
            <a:r>
              <a:rPr lang="de-DE" b="1" dirty="0"/>
              <a:t>Drag-and-Drop</a:t>
            </a:r>
          </a:p>
          <a:p>
            <a:pPr marL="228600" indent="-228600" algn="just">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marL="228600" indent="-228600" algn="just">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marL="228600" indent="-228600" algn="just">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marL="228600" indent="-228600" algn="just">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marL="228600" indent="-228600" algn="just">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marL="228600" indent="-228600" algn="just">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marL="228600" indent="-228600" algn="just">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marL="228600" indent="-228600" algn="just">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marL="228600" indent="-228600" algn="just">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marL="228600" indent="-228600" algn="just">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marL="228600" indent="-228600" algn="just">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marL="228600" indent="-228600" algn="just">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marL="228600" indent="-228600" algn="just">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marL="228600" indent="-228600" algn="just">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marL="228600" indent="-228600" algn="just">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marL="228600" indent="-228600" algn="just">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marL="228600" indent="-228600" algn="just">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marL="228600" indent="-228600" algn="just">
              <a:lnSpc>
                <a:spcPct val="115000"/>
              </a:lnSpc>
              <a:buAutoNum type="arabicPeriod"/>
            </a:pPr>
            <a:r>
              <a:rPr lang="de-DE" dirty="0"/>
              <a:t>Oben rechts können Sie das Board mit </a:t>
            </a:r>
            <a:r>
              <a:rPr lang="de-DE" b="1" dirty="0"/>
              <a:t>Mitarbeitenden teilen</a:t>
            </a:r>
            <a:r>
              <a:rPr lang="de-DE" dirty="0"/>
              <a:t>, Ihr Projekt als </a:t>
            </a:r>
            <a:r>
              <a:rPr lang="de-DE" b="1" dirty="0"/>
              <a:t>PDF oder PNG exportieren</a:t>
            </a:r>
            <a:r>
              <a:rPr lang="de-DE" dirty="0"/>
              <a:t> und die </a:t>
            </a:r>
            <a:r>
              <a:rPr lang="de-DE" b="1" dirty="0"/>
              <a:t>Zoomstufe ändern</a:t>
            </a:r>
          </a:p>
          <a:p>
            <a:pPr marL="228600" indent="-228600" algn="just">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marL="228600" indent="-228600" algn="just">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algn="just">
              <a:lnSpc>
                <a:spcPct val="115000"/>
              </a:lnSpc>
            </a:pPr>
            <a:endParaRPr lang="en-IE" dirty="0">
              <a:solidFill>
                <a:schemeClr val="tx1"/>
              </a:solidFill>
              <a:ea typeface="Calibri" panose="020F0502020204030204" pitchFamily="34" charset="0"/>
              <a:cs typeface="Arial" panose="020B0604020202020204" pitchFamily="34" charset="0"/>
            </a:endParaRPr>
          </a:p>
          <a:p>
            <a:pPr algn="just">
              <a:lnSpc>
                <a:spcPct val="115000"/>
              </a:lnSpc>
            </a:pPr>
            <a:endParaRPr lang="en-IE" dirty="0">
              <a:solidFill>
                <a:schemeClr val="tx1"/>
              </a:solidFill>
              <a:ea typeface="Calibri" panose="020F0502020204030204" pitchFamily="34" charset="0"/>
              <a:cs typeface="Arial" panose="020B0604020202020204" pitchFamily="34" charset="0"/>
            </a:endParaRPr>
          </a:p>
          <a:p>
            <a:pPr algn="just">
              <a:lnSpc>
                <a:spcPct val="115000"/>
              </a:lnSpc>
            </a:pPr>
            <a:r>
              <a:rPr lang="de-DE" dirty="0"/>
              <a:t>Für zusätzliche Hilfe besuchen Sie das </a:t>
            </a:r>
            <a:r>
              <a:rPr lang="en-IE" b="1" dirty="0" err="1">
                <a:solidFill>
                  <a:srgbClr val="29C5F4"/>
                </a:solidFill>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Milanote</a:t>
            </a:r>
            <a:r>
              <a:rPr lang="en-IE" b="1" dirty="0">
                <a:solidFill>
                  <a:srgbClr val="29C5F4"/>
                </a:solidFill>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Help Centre</a:t>
            </a:r>
            <a:r>
              <a:rPr lang="en-IE" dirty="0">
                <a:solidFill>
                  <a:schemeClr val="tx1"/>
                </a:solidFill>
                <a:ea typeface="Calibri" panose="020F0502020204030204" pitchFamily="34" charset="0"/>
                <a:cs typeface="Arial" panose="020B0604020202020204" pitchFamily="34" charset="0"/>
              </a:rPr>
              <a:t>.</a:t>
            </a:r>
          </a:p>
        </p:txBody>
      </p:sp>
      <p:sp>
        <p:nvSpPr>
          <p:cNvPr id="4" name="Slide Number Placeholder 3">
            <a:extLst>
              <a:ext uri="{FF2B5EF4-FFF2-40B4-BE49-F238E27FC236}">
                <a16:creationId xmlns:a16="http://schemas.microsoft.com/office/drawing/2014/main" id="{1A30D3DE-D85D-20FE-E80B-A5DAAC8DAD0A}"/>
              </a:ext>
            </a:extLst>
          </p:cNvPr>
          <p:cNvSpPr>
            <a:spLocks noGrp="1"/>
          </p:cNvSpPr>
          <p:nvPr>
            <p:ph type="sldNum" sz="quarter" idx="4"/>
          </p:nvPr>
        </p:nvSpPr>
        <p:spPr/>
        <p:txBody>
          <a:bodyPr/>
          <a:lstStyle/>
          <a:p>
            <a:fld id="{9C527BFA-2C0E-4CEC-B6A5-913A56FEF4B4}" type="slidenum">
              <a:rPr lang="fr-CA" smtClean="0"/>
              <a:pPr/>
              <a:t>25</a:t>
            </a:fld>
            <a:endParaRPr lang="fr-CA"/>
          </a:p>
        </p:txBody>
      </p:sp>
      <p:sp>
        <p:nvSpPr>
          <p:cNvPr id="7" name="Freeform 1">
            <a:extLst>
              <a:ext uri="{FF2B5EF4-FFF2-40B4-BE49-F238E27FC236}">
                <a16:creationId xmlns:a16="http://schemas.microsoft.com/office/drawing/2014/main" id="{6EA7DEF0-AFEC-B6F1-C5C5-EC3500618AC8}"/>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5257739F-940F-9F83-5E8A-92BB58CCF936}"/>
              </a:ext>
            </a:extLst>
          </p:cNvPr>
          <p:cNvSpPr>
            <a:spLocks noGrp="1"/>
          </p:cNvSpPr>
          <p:nvPr>
            <p:ph type="body" sz="quarter" idx="61"/>
          </p:nvPr>
        </p:nvSpPr>
        <p:spPr>
          <a:xfrm>
            <a:off x="-9335" y="304800"/>
            <a:ext cx="6322164" cy="926158"/>
          </a:xfrm>
        </p:spPr>
        <p:txBody>
          <a:bodyPr lIns="91440" tIns="45720" rIns="91440" bIns="45720" anchor="ctr">
            <a:noAutofit/>
          </a:bodyPr>
          <a:lstStyle/>
          <a:p>
            <a:pPr marL="731520"/>
            <a:r>
              <a:rPr lang="en-US" dirty="0">
                <a:latin typeface="Calibri"/>
                <a:ea typeface="Open Sans"/>
                <a:cs typeface="Calibri"/>
              </a:rPr>
              <a:t>PHASE 4 - DIENSTLEISTUNGSENTWICKLUNG</a:t>
            </a:r>
            <a:endParaRPr lang="en-US" dirty="0"/>
          </a:p>
        </p:txBody>
      </p:sp>
      <p:pic>
        <p:nvPicPr>
          <p:cNvPr id="3" name="Grafik 2">
            <a:extLst>
              <a:ext uri="{FF2B5EF4-FFF2-40B4-BE49-F238E27FC236}">
                <a16:creationId xmlns:a16="http://schemas.microsoft.com/office/drawing/2014/main" id="{186FD588-249F-D63B-DFEC-F35CA71923D6}"/>
              </a:ext>
            </a:extLst>
          </p:cNvPr>
          <p:cNvPicPr>
            <a:picLocks noChangeAspect="1"/>
          </p:cNvPicPr>
          <p:nvPr/>
        </p:nvPicPr>
        <p:blipFill>
          <a:blip r:embed="rId4"/>
          <a:stretch>
            <a:fillRect/>
          </a:stretch>
        </p:blipFill>
        <p:spPr>
          <a:xfrm>
            <a:off x="1002770" y="2847138"/>
            <a:ext cx="1410231" cy="661945"/>
          </a:xfrm>
          <a:prstGeom prst="rect">
            <a:avLst/>
          </a:prstGeom>
        </p:spPr>
      </p:pic>
      <p:pic>
        <p:nvPicPr>
          <p:cNvPr id="8" name="Grafik 7">
            <a:extLst>
              <a:ext uri="{FF2B5EF4-FFF2-40B4-BE49-F238E27FC236}">
                <a16:creationId xmlns:a16="http://schemas.microsoft.com/office/drawing/2014/main" id="{9D93DA47-8920-C599-973E-A2B667BB76DC}"/>
              </a:ext>
            </a:extLst>
          </p:cNvPr>
          <p:cNvPicPr>
            <a:picLocks noChangeAspect="1"/>
          </p:cNvPicPr>
          <p:nvPr/>
        </p:nvPicPr>
        <p:blipFill>
          <a:blip r:embed="rId5"/>
          <a:stretch>
            <a:fillRect/>
          </a:stretch>
        </p:blipFill>
        <p:spPr>
          <a:xfrm>
            <a:off x="1002770" y="3981267"/>
            <a:ext cx="399470" cy="3130734"/>
          </a:xfrm>
          <a:prstGeom prst="rect">
            <a:avLst/>
          </a:prstGeom>
        </p:spPr>
      </p:pic>
      <p:sp>
        <p:nvSpPr>
          <p:cNvPr id="9" name="Textfeld 8">
            <a:extLst>
              <a:ext uri="{FF2B5EF4-FFF2-40B4-BE49-F238E27FC236}">
                <a16:creationId xmlns:a16="http://schemas.microsoft.com/office/drawing/2014/main" id="{D58D609F-3419-AC2F-76FB-5C6E27C42FE6}"/>
              </a:ext>
            </a:extLst>
          </p:cNvPr>
          <p:cNvSpPr txBox="1"/>
          <p:nvPr/>
        </p:nvSpPr>
        <p:spPr>
          <a:xfrm>
            <a:off x="1481667" y="3981267"/>
            <a:ext cx="3754475" cy="2970044"/>
          </a:xfrm>
          <a:prstGeom prst="rect">
            <a:avLst/>
          </a:prstGeom>
          <a:noFill/>
        </p:spPr>
        <p:txBody>
          <a:bodyPr wrap="square" rtlCol="0">
            <a:spAutoFit/>
          </a:bodyPr>
          <a:lstStyle/>
          <a:p>
            <a:r>
              <a:rPr lang="de-DE" sz="1100" dirty="0"/>
              <a:t>Eine </a:t>
            </a:r>
            <a:r>
              <a:rPr lang="de-DE" sz="1100" b="1" dirty="0"/>
              <a:t>Notiz</a:t>
            </a:r>
            <a:r>
              <a:rPr lang="de-DE" sz="1100" dirty="0"/>
              <a:t> ermöglicht es, </a:t>
            </a:r>
            <a:r>
              <a:rPr lang="de-DE" sz="1100" b="1" dirty="0"/>
              <a:t>Text</a:t>
            </a:r>
            <a:r>
              <a:rPr lang="de-DE" sz="1100" dirty="0"/>
              <a:t> auf Ihrem Board hinzuzufügen</a:t>
            </a:r>
          </a:p>
          <a:p>
            <a:endParaRPr lang="de-DE" sz="1100" dirty="0"/>
          </a:p>
          <a:p>
            <a:r>
              <a:rPr lang="de-DE" sz="1100" dirty="0"/>
              <a:t>Fügen Sie einen </a:t>
            </a:r>
            <a:r>
              <a:rPr lang="de-DE" sz="1100" b="1" dirty="0"/>
              <a:t>Link</a:t>
            </a:r>
            <a:r>
              <a:rPr lang="de-DE" sz="1100" dirty="0"/>
              <a:t> zu Ihrem Board hinzu</a:t>
            </a:r>
          </a:p>
          <a:p>
            <a:endParaRPr lang="de-DE" sz="1100" dirty="0"/>
          </a:p>
          <a:p>
            <a:r>
              <a:rPr lang="de-DE" sz="1100" dirty="0"/>
              <a:t>Erstellen Sie ein neues </a:t>
            </a:r>
            <a:r>
              <a:rPr lang="de-DE" sz="1100" b="1" dirty="0"/>
              <a:t>Sub-Board</a:t>
            </a:r>
            <a:r>
              <a:rPr lang="de-DE" sz="1100" dirty="0"/>
              <a:t> (mit Doppelklick öffnen)</a:t>
            </a:r>
          </a:p>
          <a:p>
            <a:endParaRPr lang="de-DE" sz="1100" dirty="0"/>
          </a:p>
          <a:p>
            <a:r>
              <a:rPr lang="de-DE" sz="1100" b="1" dirty="0"/>
              <a:t>Erweiterte Optionen</a:t>
            </a:r>
            <a:r>
              <a:rPr lang="de-DE" sz="1100" dirty="0"/>
              <a:t>, um Inhalte zum </a:t>
            </a:r>
          </a:p>
          <a:p>
            <a:r>
              <a:rPr lang="de-DE" sz="1100" dirty="0"/>
              <a:t>Board hinzuzufügen</a:t>
            </a:r>
          </a:p>
          <a:p>
            <a:r>
              <a:rPr lang="de-DE" sz="1100" dirty="0"/>
              <a:t>Fügen Sie ein </a:t>
            </a:r>
            <a:r>
              <a:rPr lang="de-DE" sz="1100" b="1" dirty="0"/>
              <a:t>Bild</a:t>
            </a:r>
            <a:r>
              <a:rPr lang="de-DE" sz="1100" dirty="0"/>
              <a:t> zu Ihrem Board hinzu</a:t>
            </a:r>
          </a:p>
          <a:p>
            <a:endParaRPr lang="de-DE" sz="1100" b="1" dirty="0"/>
          </a:p>
          <a:p>
            <a:r>
              <a:rPr lang="de-DE" sz="1100" b="1" dirty="0"/>
              <a:t>Dateien oder Bilder hochladen</a:t>
            </a:r>
            <a:r>
              <a:rPr lang="de-DE" sz="1100" dirty="0"/>
              <a:t>, um sie auf dem Board zu verwenden</a:t>
            </a:r>
          </a:p>
          <a:p>
            <a:endParaRPr lang="de-DE" sz="1100" dirty="0"/>
          </a:p>
          <a:p>
            <a:r>
              <a:rPr lang="de-DE" sz="1100" dirty="0"/>
              <a:t>Auf dem Board </a:t>
            </a:r>
            <a:r>
              <a:rPr lang="de-DE" sz="1100" b="1" dirty="0"/>
              <a:t>zeichnen</a:t>
            </a:r>
            <a:endParaRPr lang="de-DE" sz="1100" dirty="0"/>
          </a:p>
          <a:p>
            <a:endParaRPr lang="de-DE" sz="1100" dirty="0"/>
          </a:p>
          <a:p>
            <a:endParaRPr lang="de-DE" sz="1100" dirty="0"/>
          </a:p>
          <a:p>
            <a:r>
              <a:rPr lang="de-DE" sz="1100" dirty="0"/>
              <a:t>Einzelne </a:t>
            </a:r>
            <a:r>
              <a:rPr lang="de-DE" sz="1100" b="1" dirty="0"/>
              <a:t>Elemente löschen</a:t>
            </a:r>
            <a:endParaRPr lang="de-DE" sz="1100" dirty="0"/>
          </a:p>
        </p:txBody>
      </p:sp>
      <p:pic>
        <p:nvPicPr>
          <p:cNvPr id="11" name="Grafik 10">
            <a:extLst>
              <a:ext uri="{FF2B5EF4-FFF2-40B4-BE49-F238E27FC236}">
                <a16:creationId xmlns:a16="http://schemas.microsoft.com/office/drawing/2014/main" id="{8D6A48C9-49EC-CE67-E7E8-4D5121F13786}"/>
              </a:ext>
            </a:extLst>
          </p:cNvPr>
          <p:cNvPicPr>
            <a:picLocks noChangeAspect="1"/>
          </p:cNvPicPr>
          <p:nvPr/>
        </p:nvPicPr>
        <p:blipFill>
          <a:blip r:embed="rId6"/>
          <a:stretch>
            <a:fillRect/>
          </a:stretch>
        </p:blipFill>
        <p:spPr>
          <a:xfrm>
            <a:off x="5088051" y="4518399"/>
            <a:ext cx="2129165" cy="1762068"/>
          </a:xfrm>
          <a:prstGeom prst="rect">
            <a:avLst/>
          </a:prstGeom>
        </p:spPr>
      </p:pic>
      <p:cxnSp>
        <p:nvCxnSpPr>
          <p:cNvPr id="13" name="Gerade Verbindung mit Pfeil 12">
            <a:extLst>
              <a:ext uri="{FF2B5EF4-FFF2-40B4-BE49-F238E27FC236}">
                <a16:creationId xmlns:a16="http://schemas.microsoft.com/office/drawing/2014/main" id="{2294D2A8-4CB6-DDEF-2959-B57DAF16BEF5}"/>
              </a:ext>
            </a:extLst>
          </p:cNvPr>
          <p:cNvCxnSpPr/>
          <p:nvPr/>
        </p:nvCxnSpPr>
        <p:spPr>
          <a:xfrm>
            <a:off x="3905633" y="5122333"/>
            <a:ext cx="1159933" cy="0"/>
          </a:xfrm>
          <a:prstGeom prst="straightConnector1">
            <a:avLst/>
          </a:prstGeom>
          <a:ln w="19050">
            <a:solidFill>
              <a:srgbClr val="8652A1"/>
            </a:solidFill>
            <a:tailEnd type="triangle"/>
          </a:ln>
        </p:spPr>
        <p:style>
          <a:lnRef idx="1">
            <a:schemeClr val="accent1"/>
          </a:lnRef>
          <a:fillRef idx="0">
            <a:schemeClr val="accent1"/>
          </a:fillRef>
          <a:effectRef idx="0">
            <a:schemeClr val="accent1"/>
          </a:effectRef>
          <a:fontRef idx="minor">
            <a:schemeClr val="tx1"/>
          </a:fontRef>
        </p:style>
      </p:cxnSp>
      <p:pic>
        <p:nvPicPr>
          <p:cNvPr id="15" name="Grafik 14">
            <a:extLst>
              <a:ext uri="{FF2B5EF4-FFF2-40B4-BE49-F238E27FC236}">
                <a16:creationId xmlns:a16="http://schemas.microsoft.com/office/drawing/2014/main" id="{B50BA60B-8CB8-9EC9-B065-CC6899D09473}"/>
              </a:ext>
            </a:extLst>
          </p:cNvPr>
          <p:cNvPicPr>
            <a:picLocks noChangeAspect="1"/>
          </p:cNvPicPr>
          <p:nvPr/>
        </p:nvPicPr>
        <p:blipFill>
          <a:blip r:embed="rId7"/>
          <a:stretch>
            <a:fillRect/>
          </a:stretch>
        </p:blipFill>
        <p:spPr>
          <a:xfrm>
            <a:off x="1002770" y="7703773"/>
            <a:ext cx="2705478" cy="352474"/>
          </a:xfrm>
          <a:prstGeom prst="rect">
            <a:avLst/>
          </a:prstGeom>
        </p:spPr>
      </p:pic>
    </p:spTree>
    <p:extLst>
      <p:ext uri="{BB962C8B-B14F-4D97-AF65-F5344CB8AC3E}">
        <p14:creationId xmlns:p14="http://schemas.microsoft.com/office/powerpoint/2010/main" val="2729391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a:lstStyle/>
          <a:p>
            <a:r>
              <a:rPr lang="en-GB" sz="8800" dirty="0"/>
              <a:t>WOCHE 12</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26</a:t>
            </a:fld>
            <a:endParaRPr lang="fr-CA"/>
          </a:p>
        </p:txBody>
      </p:sp>
      <p:pic>
        <p:nvPicPr>
          <p:cNvPr id="5" name="Picture Placeholder 20">
            <a:extLst>
              <a:ext uri="{FF2B5EF4-FFF2-40B4-BE49-F238E27FC236}">
                <a16:creationId xmlns:a16="http://schemas.microsoft.com/office/drawing/2014/main" id="{8D17AF8D-908C-1EFC-C64F-E6C283F71DC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439353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697281" y="1599143"/>
            <a:ext cx="6322164" cy="8293719"/>
          </a:xfrm>
        </p:spPr>
        <p:txBody>
          <a:bodyPr lIns="91440" tIns="45720" rIns="91440" bIns="45720" numCol="1" spcCol="288000" anchor="t">
            <a:noAutofit/>
          </a:bodyPr>
          <a:lstStyle/>
          <a:p>
            <a:pPr algn="just">
              <a:lnSpc>
                <a:spcPct val="115000"/>
              </a:lnSpc>
            </a:pPr>
            <a:r>
              <a:rPr lang="en-IE" sz="1600" b="1" dirty="0">
                <a:solidFill>
                  <a:srgbClr val="8652A1"/>
                </a:solidFill>
                <a:ea typeface="Calibri" panose="020F0502020204030204" pitchFamily="34" charset="0"/>
                <a:cs typeface="Arial" panose="020B0604020202020204" pitchFamily="34" charset="0"/>
              </a:rPr>
              <a:t>Schritt 1: Usability-Test Design</a:t>
            </a:r>
            <a:endParaRPr lang="en-IE" sz="1600" b="1" dirty="0">
              <a:solidFill>
                <a:srgbClr val="8652A1"/>
              </a:solidFill>
              <a:highlight>
                <a:srgbClr val="FFFF00"/>
              </a:highlight>
              <a:ea typeface="Calibri" panose="020F0502020204030204" pitchFamily="34" charset="0"/>
              <a:cs typeface="Arial" panose="020B0604020202020204" pitchFamily="34" charset="0"/>
            </a:endParaRPr>
          </a:p>
          <a:p>
            <a:pPr algn="just">
              <a:lnSpc>
                <a:spcPct val="115000"/>
              </a:lnSpc>
            </a:pPr>
            <a:endParaRPr lang="en-GB" b="1" dirty="0">
              <a:solidFill>
                <a:srgbClr val="000000"/>
              </a:solidFill>
              <a:ea typeface="Calibri" panose="020F0502020204030204" pitchFamily="34" charset="0"/>
              <a:cs typeface="Arial" panose="020B0604020202020204" pitchFamily="34" charset="0"/>
            </a:endParaRPr>
          </a:p>
          <a:p>
            <a:pPr algn="just"/>
            <a:r>
              <a:rPr lang="de-DE" dirty="0"/>
              <a:t>Entwerfen Sie einen </a:t>
            </a:r>
            <a:r>
              <a:rPr lang="de-DE" b="1" dirty="0"/>
              <a:t>kleineren Usability-Test (im Unterricht)</a:t>
            </a:r>
            <a:r>
              <a:rPr lang="de-DE" dirty="0"/>
              <a:t>, um zu zeigen, dass die nachhaltige Logistiklösung </a:t>
            </a:r>
            <a:r>
              <a:rPr lang="de-DE" b="1" dirty="0"/>
              <a:t>funktional ist</a:t>
            </a:r>
            <a:r>
              <a:rPr lang="de-DE" dirty="0"/>
              <a:t> und in einem realen Szenario </a:t>
            </a:r>
            <a:r>
              <a:rPr lang="de-DE" b="1" dirty="0"/>
              <a:t>effektiv umgesetzt werden kann</a:t>
            </a:r>
            <a:r>
              <a:rPr lang="de-DE" dirty="0"/>
              <a:t>. Beantworten Sie dazu die folgenden Fragen:</a:t>
            </a:r>
          </a:p>
          <a:p>
            <a:pPr algn="just"/>
            <a:endParaRPr lang="de-DE" dirty="0"/>
          </a:p>
          <a:p>
            <a:pPr algn="just"/>
            <a:r>
              <a:rPr lang="de-DE" b="1" dirty="0"/>
              <a:t>Probleme, auf die Sie sich konzentrieren möchten:</a:t>
            </a:r>
            <a:endParaRPr lang="de-DE" dirty="0"/>
          </a:p>
          <a:p>
            <a:pPr marL="171450" indent="-171450" algn="just">
              <a:buFont typeface="Wingdings" panose="05000000000000000000" pitchFamily="2" charset="2"/>
              <a:buChar char="q"/>
            </a:pPr>
            <a:r>
              <a:rPr lang="de-DE" dirty="0"/>
              <a:t>Was ist der Zweck des Tests?</a:t>
            </a:r>
          </a:p>
          <a:p>
            <a:pPr marL="171450" indent="-171450" algn="just">
              <a:buFont typeface="Wingdings" panose="05000000000000000000" pitchFamily="2" charset="2"/>
              <a:buChar char="q"/>
            </a:pPr>
            <a:r>
              <a:rPr lang="de-DE" dirty="0"/>
              <a:t>Welche Aufgaben helfen Ihnen dabei, diese Antworten zu finden?</a:t>
            </a:r>
          </a:p>
          <a:p>
            <a:pPr marL="171450" indent="-171450" algn="just">
              <a:buFont typeface="Wingdings" panose="05000000000000000000" pitchFamily="2" charset="2"/>
              <a:buChar char="q"/>
            </a:pPr>
            <a:endParaRPr lang="de-DE" dirty="0"/>
          </a:p>
          <a:p>
            <a:pPr algn="just"/>
            <a:r>
              <a:rPr lang="de-DE" b="1" dirty="0"/>
              <a:t>Fragen, die Sie stellen möchten:</a:t>
            </a:r>
            <a:endParaRPr lang="de-DE" dirty="0"/>
          </a:p>
          <a:p>
            <a:pPr marL="171450" indent="-171450" algn="just">
              <a:buFont typeface="Wingdings" panose="05000000000000000000" pitchFamily="2" charset="2"/>
              <a:buChar char="q"/>
            </a:pPr>
            <a:r>
              <a:rPr lang="de-DE" dirty="0"/>
              <a:t>Welche spezifischen Fragen möchten Sie den Nutzern zur Lösung stellen?</a:t>
            </a:r>
          </a:p>
          <a:p>
            <a:pPr marL="171450" indent="-171450" algn="just">
              <a:buFont typeface="Wingdings" panose="05000000000000000000" pitchFamily="2" charset="2"/>
              <a:buChar char="q"/>
            </a:pPr>
            <a:r>
              <a:rPr lang="de-DE" dirty="0"/>
              <a:t>Was möchten Sie herausfinden?</a:t>
            </a:r>
          </a:p>
          <a:p>
            <a:pPr marL="171450" indent="-171450" algn="just">
              <a:buFont typeface="Wingdings" panose="05000000000000000000" pitchFamily="2" charset="2"/>
              <a:buChar char="q"/>
            </a:pPr>
            <a:endParaRPr lang="de-DE" dirty="0"/>
          </a:p>
          <a:p>
            <a:pPr algn="just"/>
            <a:r>
              <a:rPr lang="de-DE" b="1" dirty="0"/>
              <a:t>Wenn der Test in der Realität stattfinden würde:</a:t>
            </a:r>
            <a:endParaRPr lang="de-DE" dirty="0"/>
          </a:p>
          <a:p>
            <a:pPr marL="171450" indent="-171450" algn="just">
              <a:buFont typeface="Wingdings" panose="05000000000000000000" pitchFamily="2" charset="2"/>
              <a:buChar char="q"/>
            </a:pPr>
            <a:r>
              <a:rPr lang="de-DE" dirty="0"/>
              <a:t>Welche Art von Nutzern sollte teilnehmen? Denken Sie über demografische Merkmale hinaus und berücksichtigen Sie Interessen, Verbindung zum Unternehmen und Gewohnheiten.</a:t>
            </a:r>
          </a:p>
          <a:p>
            <a:pPr marL="171450" indent="-171450" algn="just">
              <a:buFont typeface="Wingdings" panose="05000000000000000000" pitchFamily="2" charset="2"/>
              <a:buChar char="q"/>
            </a:pPr>
            <a:r>
              <a:rPr lang="de-DE" dirty="0"/>
              <a:t>Wie können Sie Teilnehmer auf Basis der oben definierten Gruppe rekrutieren?</a:t>
            </a:r>
          </a:p>
          <a:p>
            <a:pPr marL="171450" indent="-171450" algn="just">
              <a:buFont typeface="Wingdings" panose="05000000000000000000" pitchFamily="2" charset="2"/>
              <a:buChar char="q"/>
            </a:pPr>
            <a:r>
              <a:rPr lang="de-DE" dirty="0"/>
              <a:t>Welche Tools würden Sie verwenden, um den Usability-Test durchzuführen?</a:t>
            </a:r>
          </a:p>
          <a:p>
            <a:pPr marL="171450" indent="-171450" algn="just">
              <a:buFont typeface="Wingdings" panose="05000000000000000000" pitchFamily="2" charset="2"/>
              <a:buChar char="q"/>
            </a:pPr>
            <a:r>
              <a:rPr lang="de-DE" dirty="0"/>
              <a:t>Wie würden Sie das Feedback sammeln und analysieren?</a:t>
            </a:r>
          </a:p>
          <a:p>
            <a:pPr algn="just"/>
            <a:endParaRPr lang="en-US" dirty="0">
              <a:ea typeface="Calibri" panose="020F0502020204030204" pitchFamily="34" charset="0"/>
            </a:endParaRPr>
          </a:p>
          <a:p>
            <a:pPr algn="just">
              <a:lnSpc>
                <a:spcPct val="115000"/>
              </a:lnSpc>
            </a:pPr>
            <a:r>
              <a:rPr lang="en-IE" sz="1600" b="1" dirty="0">
                <a:solidFill>
                  <a:srgbClr val="8652A1"/>
                </a:solidFill>
                <a:ea typeface="Calibri" panose="020F0502020204030204" pitchFamily="34" charset="0"/>
                <a:cs typeface="Arial" panose="020B0604020202020204" pitchFamily="34" charset="0"/>
              </a:rPr>
              <a:t>Schritt 2: Online-</a:t>
            </a:r>
            <a:r>
              <a:rPr lang="en-IE" sz="1600" b="1" dirty="0" err="1">
                <a:solidFill>
                  <a:srgbClr val="8652A1"/>
                </a:solidFill>
                <a:ea typeface="Calibri" panose="020F0502020204030204" pitchFamily="34" charset="0"/>
                <a:cs typeface="Arial" panose="020B0604020202020204" pitchFamily="34" charset="0"/>
              </a:rPr>
              <a:t>Umfrage</a:t>
            </a:r>
            <a:endParaRPr lang="en-GB" sz="1600" b="1" dirty="0">
              <a:solidFill>
                <a:srgbClr val="8652A1"/>
              </a:solidFill>
              <a:highlight>
                <a:srgbClr val="FFFF00"/>
              </a:highlight>
              <a:ea typeface="Calibri" panose="020F0502020204030204" pitchFamily="34" charset="0"/>
              <a:cs typeface="Arial" panose="020B0604020202020204" pitchFamily="34" charset="0"/>
            </a:endParaRPr>
          </a:p>
          <a:p>
            <a:pPr algn="just"/>
            <a:endParaRPr lang="de-DE" dirty="0"/>
          </a:p>
          <a:p>
            <a:pPr algn="just"/>
            <a:r>
              <a:rPr lang="de-DE" dirty="0"/>
              <a:t>Der oben entworfene </a:t>
            </a:r>
            <a:r>
              <a:rPr lang="de-DE" b="1" dirty="0"/>
              <a:t>Usability-Test</a:t>
            </a:r>
            <a:r>
              <a:rPr lang="de-DE" dirty="0"/>
              <a:t> sollte </a:t>
            </a:r>
            <a:r>
              <a:rPr lang="de-DE" b="1" dirty="0"/>
              <a:t>online</a:t>
            </a:r>
            <a:r>
              <a:rPr lang="de-DE" dirty="0"/>
              <a:t> durchgeführt werden, indem eine </a:t>
            </a:r>
            <a:r>
              <a:rPr lang="de-DE" b="1" dirty="0"/>
              <a:t>Online-Umfrage</a:t>
            </a:r>
            <a:r>
              <a:rPr lang="de-DE" dirty="0"/>
              <a:t> erstellt wird.</a:t>
            </a:r>
            <a:br>
              <a:rPr lang="de-DE" dirty="0"/>
            </a:br>
            <a:r>
              <a:rPr lang="de-DE" dirty="0"/>
              <a:t>Verwenden Sie ein </a:t>
            </a:r>
            <a:r>
              <a:rPr lang="de-DE" b="1" dirty="0"/>
              <a:t>digitales Tool</a:t>
            </a:r>
            <a:r>
              <a:rPr lang="de-DE" dirty="0"/>
              <a:t>, um eine kurze Umfrage zu entwickeln, die Ihnen hilft, die Fragen aus </a:t>
            </a:r>
            <a:r>
              <a:rPr lang="de-DE" b="1" dirty="0"/>
              <a:t>Schritt 1</a:t>
            </a:r>
            <a:r>
              <a:rPr lang="de-DE" dirty="0"/>
              <a:t> zu beantworten. Beachten Sie dabei folgende Tipps:</a:t>
            </a:r>
          </a:p>
          <a:p>
            <a:pPr marL="171450" indent="-171450" algn="just">
              <a:buFont typeface="Wingdings" panose="05000000000000000000" pitchFamily="2" charset="2"/>
              <a:buChar char="q"/>
            </a:pPr>
            <a:r>
              <a:rPr lang="de-DE" b="1" dirty="0"/>
              <a:t>Fragen müssen leicht verständlich und einfach zu beantworten sein</a:t>
            </a:r>
            <a:endParaRPr lang="de-DE" dirty="0"/>
          </a:p>
          <a:p>
            <a:pPr marL="171450" indent="-171450" algn="just">
              <a:buFont typeface="Wingdings" panose="05000000000000000000" pitchFamily="2" charset="2"/>
              <a:buChar char="q"/>
            </a:pPr>
            <a:r>
              <a:rPr lang="de-DE" b="1" dirty="0"/>
              <a:t>Fragen sollten nach Themen gruppiert werden</a:t>
            </a:r>
            <a:endParaRPr lang="de-DE" dirty="0"/>
          </a:p>
          <a:p>
            <a:pPr marL="171450" indent="-171450" algn="just">
              <a:buFont typeface="Wingdings" panose="05000000000000000000" pitchFamily="2" charset="2"/>
              <a:buChar char="q"/>
            </a:pPr>
            <a:r>
              <a:rPr lang="de-DE" b="1" dirty="0"/>
              <a:t>Empfindliche Fragen ans Ende setzen</a:t>
            </a:r>
          </a:p>
          <a:p>
            <a:pPr algn="just"/>
            <a:endParaRPr lang="de-DE" dirty="0"/>
          </a:p>
          <a:p>
            <a:pPr algn="just"/>
            <a:r>
              <a:rPr lang="de-DE" dirty="0"/>
              <a:t>Sie können </a:t>
            </a:r>
            <a:r>
              <a:rPr lang="en-GB" b="1" dirty="0">
                <a:solidFill>
                  <a:srgbClr val="29C5F4"/>
                </a:solidFill>
                <a:latin typeface="Calibri"/>
                <a:ea typeface="Open Sans"/>
                <a:cs typeface="Calibri"/>
                <a:hlinkClick r:id="rId2">
                  <a:extLst>
                    <a:ext uri="{A12FA001-AC4F-418D-AE19-62706E023703}">
                      <ahyp:hlinkClr xmlns:ahyp="http://schemas.microsoft.com/office/drawing/2018/hyperlinkcolor" val="tx"/>
                    </a:ext>
                  </a:extLst>
                </a:hlinkClick>
              </a:rPr>
              <a:t>Google Forms</a:t>
            </a:r>
            <a:r>
              <a:rPr lang="en-GB" b="1" dirty="0">
                <a:solidFill>
                  <a:srgbClr val="29C5F4"/>
                </a:solidFill>
                <a:latin typeface="Calibri"/>
                <a:ea typeface="Open Sans"/>
                <a:cs typeface="Calibri"/>
              </a:rPr>
              <a:t> </a:t>
            </a:r>
            <a:r>
              <a:rPr lang="de-DE" dirty="0"/>
              <a:t>verwenden (eine Anleitung dazu finden Sie auf den </a:t>
            </a:r>
            <a:r>
              <a:rPr lang="de-DE" dirty="0">
                <a:solidFill>
                  <a:srgbClr val="29C5F4"/>
                </a:solidFill>
                <a:hlinkClick r:id="rId3" action="ppaction://hlinksldjump">
                  <a:extLst>
                    <a:ext uri="{A12FA001-AC4F-418D-AE19-62706E023703}">
                      <ahyp:hlinkClr xmlns:ahyp="http://schemas.microsoft.com/office/drawing/2018/hyperlinkcolor" val="tx"/>
                    </a:ext>
                  </a:extLst>
                </a:hlinkClick>
              </a:rPr>
              <a:t>Seiten 28–29 </a:t>
            </a:r>
            <a:r>
              <a:rPr lang="de-DE" dirty="0"/>
              <a:t>dieses Dokuments) oder ein anderes geeignetes Tool wie z.B. </a:t>
            </a:r>
            <a:r>
              <a:rPr lang="en-GB" b="1" dirty="0">
                <a:solidFill>
                  <a:srgbClr val="29C5F4"/>
                </a:solidFill>
                <a:latin typeface="Calibri"/>
                <a:ea typeface="Open Sans"/>
                <a:cs typeface="Calibri"/>
                <a:hlinkClick r:id="rId4">
                  <a:extLst>
                    <a:ext uri="{A12FA001-AC4F-418D-AE19-62706E023703}">
                      <ahyp:hlinkClr xmlns:ahyp="http://schemas.microsoft.com/office/drawing/2018/hyperlinkcolor" val="tx"/>
                    </a:ext>
                  </a:extLst>
                </a:hlinkClick>
              </a:rPr>
              <a:t>Qualtrics</a:t>
            </a:r>
            <a:r>
              <a:rPr lang="en-GB" dirty="0">
                <a:solidFill>
                  <a:srgbClr val="29C5F4"/>
                </a:solidFill>
                <a:latin typeface="Calibri"/>
                <a:ea typeface="Open Sans"/>
                <a:cs typeface="Calibri"/>
              </a:rPr>
              <a:t>, </a:t>
            </a:r>
            <a:r>
              <a:rPr lang="en-GB" b="1" dirty="0">
                <a:solidFill>
                  <a:srgbClr val="29C5F4"/>
                </a:solidFill>
                <a:latin typeface="Calibri"/>
                <a:ea typeface="Open Sans"/>
                <a:cs typeface="Calibri"/>
              </a:rPr>
              <a:t>Microsoft Forms.</a:t>
            </a:r>
            <a:endParaRPr lang="de-DE" dirty="0"/>
          </a:p>
          <a:p>
            <a:pPr algn="just" fontAlgn="base"/>
            <a:endParaRPr lang="en-GB" dirty="0">
              <a:solidFill>
                <a:schemeClr val="tx1"/>
              </a:solidFill>
              <a:latin typeface="Calibri"/>
              <a:ea typeface="Open Sans"/>
              <a:cs typeface="Calibri"/>
            </a:endParaRPr>
          </a:p>
          <a:p>
            <a:pPr algn="just"/>
            <a:r>
              <a:rPr lang="en-GB" sz="1600" b="1" dirty="0">
                <a:solidFill>
                  <a:srgbClr val="8652A1"/>
                </a:solidFill>
                <a:ea typeface="Calibri" panose="020F0502020204030204" pitchFamily="34" charset="0"/>
                <a:cs typeface="Arial" panose="020B0604020202020204" pitchFamily="34" charset="0"/>
              </a:rPr>
              <a:t>Schritt 3: </a:t>
            </a:r>
            <a:r>
              <a:rPr lang="en-GB" sz="1600" b="1" dirty="0" err="1">
                <a:solidFill>
                  <a:srgbClr val="8652A1"/>
                </a:solidFill>
                <a:ea typeface="Calibri" panose="020F0502020204030204" pitchFamily="34" charset="0"/>
                <a:cs typeface="Arial" panose="020B0604020202020204" pitchFamily="34" charset="0"/>
              </a:rPr>
              <a:t>Analysieren</a:t>
            </a:r>
            <a:r>
              <a:rPr lang="en-GB" sz="1600" b="1" dirty="0">
                <a:solidFill>
                  <a:srgbClr val="8652A1"/>
                </a:solidFill>
                <a:ea typeface="Calibri" panose="020F0502020204030204" pitchFamily="34" charset="0"/>
                <a:cs typeface="Arial" panose="020B0604020202020204" pitchFamily="34" charset="0"/>
              </a:rPr>
              <a:t> Sie die </a:t>
            </a:r>
            <a:r>
              <a:rPr lang="en-GB" sz="1600" b="1" dirty="0" err="1">
                <a:solidFill>
                  <a:srgbClr val="8652A1"/>
                </a:solidFill>
                <a:ea typeface="Calibri" panose="020F0502020204030204" pitchFamily="34" charset="0"/>
                <a:cs typeface="Arial" panose="020B0604020202020204" pitchFamily="34" charset="0"/>
              </a:rPr>
              <a:t>gesammelten</a:t>
            </a:r>
            <a:r>
              <a:rPr lang="en-GB" sz="1600" b="1" dirty="0">
                <a:solidFill>
                  <a:srgbClr val="8652A1"/>
                </a:solidFill>
                <a:ea typeface="Calibri" panose="020F0502020204030204" pitchFamily="34" charset="0"/>
                <a:cs typeface="Arial" panose="020B0604020202020204" pitchFamily="34" charset="0"/>
              </a:rPr>
              <a:t> Daten</a:t>
            </a:r>
          </a:p>
          <a:p>
            <a:pPr algn="just"/>
            <a:endParaRPr lang="en-GB" dirty="0"/>
          </a:p>
          <a:p>
            <a:pPr algn="just"/>
            <a:r>
              <a:rPr lang="de-DE" dirty="0"/>
              <a:t>Sobald Ihre Umfrage genügend Antworten gesammelt hat, </a:t>
            </a:r>
            <a:r>
              <a:rPr lang="de-DE" b="1" dirty="0"/>
              <a:t>sammeln und organisieren Sie die Daten für die Analyse</a:t>
            </a:r>
            <a:r>
              <a:rPr lang="de-DE" dirty="0"/>
              <a:t>. Konzentrieren Sie sich darauf, </a:t>
            </a:r>
            <a:r>
              <a:rPr lang="de-DE" b="1" dirty="0"/>
              <a:t>wichtige Erkenntnisse</a:t>
            </a:r>
            <a:r>
              <a:rPr lang="de-DE" dirty="0"/>
              <a:t> und </a:t>
            </a:r>
            <a:r>
              <a:rPr lang="de-DE" b="1" dirty="0"/>
              <a:t>Verbesserungsbereiche</a:t>
            </a:r>
            <a:r>
              <a:rPr lang="de-DE" dirty="0"/>
              <a:t> Ihrer nachhaltigen Logistiklösung zu identifizieren.</a:t>
            </a:r>
          </a:p>
          <a:p>
            <a:pPr algn="just"/>
            <a:endParaRPr lang="de-DE" dirty="0"/>
          </a:p>
          <a:p>
            <a:pPr algn="just"/>
            <a:r>
              <a:rPr lang="de-DE" b="1" dirty="0"/>
              <a:t>Visualisieren Sie die Ergebnisse</a:t>
            </a:r>
            <a:r>
              <a:rPr lang="de-DE" dirty="0"/>
              <a:t>, um sie leicht verständlich zu machen, zum Beispiel durch </a:t>
            </a:r>
            <a:r>
              <a:rPr lang="de-DE" b="1" dirty="0"/>
              <a:t>Diagramme, Grafiken oder Infografiken</a:t>
            </a:r>
            <a:r>
              <a:rPr lang="de-DE" dirty="0"/>
              <a:t>. Wählen Sie ein Format, das die </a:t>
            </a:r>
            <a:r>
              <a:rPr lang="de-DE" b="1" dirty="0"/>
              <a:t>wichtigsten Ergebnisse klar an Ihr Team kommuniziert</a:t>
            </a:r>
            <a:r>
              <a:rPr lang="de-DE" dirty="0"/>
              <a:t>.</a:t>
            </a:r>
          </a:p>
          <a:p>
            <a:pPr algn="just"/>
            <a:endParaRPr lang="de-DE" dirty="0"/>
          </a:p>
          <a:p>
            <a:pPr algn="just"/>
            <a:r>
              <a:rPr lang="de-DE" dirty="0"/>
              <a:t>Sie können Tools wie </a:t>
            </a:r>
            <a:r>
              <a:rPr lang="en-GB" b="1" dirty="0">
                <a:solidFill>
                  <a:srgbClr val="29C5F4"/>
                </a:solidFill>
                <a:hlinkClick r:id="rId2">
                  <a:extLst>
                    <a:ext uri="{A12FA001-AC4F-418D-AE19-62706E023703}">
                      <ahyp:hlinkClr xmlns:ahyp="http://schemas.microsoft.com/office/drawing/2018/hyperlinkcolor" val="tx"/>
                    </a:ext>
                  </a:extLst>
                </a:hlinkClick>
              </a:rPr>
              <a:t>Google Forms</a:t>
            </a:r>
            <a:r>
              <a:rPr lang="en-GB" dirty="0"/>
              <a:t>, </a:t>
            </a:r>
            <a:r>
              <a:rPr lang="en-GB" b="1" dirty="0">
                <a:solidFill>
                  <a:srgbClr val="29C5F4"/>
                </a:solidFill>
                <a:latin typeface="Calibri"/>
                <a:ea typeface="Open Sans"/>
                <a:cs typeface="Calibri"/>
                <a:hlinkClick r:id="rId4">
                  <a:extLst>
                    <a:ext uri="{A12FA001-AC4F-418D-AE19-62706E023703}">
                      <ahyp:hlinkClr xmlns:ahyp="http://schemas.microsoft.com/office/drawing/2018/hyperlinkcolor" val="tx"/>
                    </a:ext>
                  </a:extLst>
                </a:hlinkClick>
              </a:rPr>
              <a:t>Qualtrics</a:t>
            </a:r>
            <a:r>
              <a:rPr lang="en-GB" dirty="0">
                <a:solidFill>
                  <a:srgbClr val="29C5F4"/>
                </a:solidFill>
                <a:latin typeface="Calibri"/>
                <a:ea typeface="Open Sans"/>
                <a:cs typeface="Calibri"/>
              </a:rPr>
              <a:t>, </a:t>
            </a:r>
            <a:r>
              <a:rPr lang="en-GB" b="1" dirty="0">
                <a:solidFill>
                  <a:srgbClr val="29C5F4"/>
                </a:solidFill>
                <a:latin typeface="Calibri"/>
                <a:ea typeface="Open Sans"/>
                <a:cs typeface="Calibri"/>
                <a:hlinkClick r:id="rId5">
                  <a:extLst>
                    <a:ext uri="{A12FA001-AC4F-418D-AE19-62706E023703}">
                      <ahyp:hlinkClr xmlns:ahyp="http://schemas.microsoft.com/office/drawing/2018/hyperlinkcolor" val="tx"/>
                    </a:ext>
                  </a:extLst>
                </a:hlinkClick>
              </a:rPr>
              <a:t>Microsoft Forms</a:t>
            </a:r>
            <a:r>
              <a:rPr lang="en-GB" dirty="0"/>
              <a:t>, </a:t>
            </a:r>
            <a:r>
              <a:rPr lang="de-DE" dirty="0"/>
              <a:t>oder eine andere bevorzugte Umfrageplattform nutzen, von denen viele </a:t>
            </a:r>
            <a:r>
              <a:rPr lang="de-DE" b="1" dirty="0"/>
              <a:t>eingebaute Visualisierungsfunktionen</a:t>
            </a:r>
            <a:r>
              <a:rPr lang="de-DE" dirty="0"/>
              <a:t> bieten. Alternativ können Sie die Daten in </a:t>
            </a:r>
            <a:r>
              <a:rPr lang="de-DE" b="1" dirty="0"/>
              <a:t>Excel, Google Sheets</a:t>
            </a:r>
            <a:r>
              <a:rPr lang="de-DE" dirty="0"/>
              <a:t> oder ein </a:t>
            </a:r>
            <a:r>
              <a:rPr lang="de-DE" b="1" dirty="0"/>
              <a:t>Datenvisualisierungstool</a:t>
            </a:r>
            <a:r>
              <a:rPr lang="de-DE" dirty="0"/>
              <a:t> (wie </a:t>
            </a:r>
            <a:r>
              <a:rPr lang="de-DE" b="1" dirty="0" err="1"/>
              <a:t>Canva</a:t>
            </a:r>
            <a:r>
              <a:rPr lang="de-DE" b="1" dirty="0"/>
              <a:t>, Tableau oder </a:t>
            </a:r>
            <a:r>
              <a:rPr lang="de-DE" b="1" dirty="0" err="1"/>
              <a:t>Flourish</a:t>
            </a:r>
            <a:r>
              <a:rPr lang="de-DE" dirty="0"/>
              <a:t>) exportieren, um individuellere Visualisierungen zu erstellen. </a:t>
            </a:r>
            <a:endParaRPr lang="en-GB" dirty="0"/>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27</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de-DE" dirty="0">
                <a:latin typeface="Calibri"/>
                <a:ea typeface="Open Sans"/>
                <a:cs typeface="Calibri"/>
              </a:rPr>
              <a:t>PHASE 5 - TESTEN UND VALIDIEREN</a:t>
            </a:r>
            <a:endParaRPr lang="en-US" dirty="0"/>
          </a:p>
        </p:txBody>
      </p:sp>
    </p:spTree>
    <p:extLst>
      <p:ext uri="{BB962C8B-B14F-4D97-AF65-F5344CB8AC3E}">
        <p14:creationId xmlns:p14="http://schemas.microsoft.com/office/powerpoint/2010/main" val="2115052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4E29A-A4F5-7D20-1117-EEC0EB473BD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C93ED3C-74CD-D212-12BB-F318CE9111CB}"/>
              </a:ext>
            </a:extLst>
          </p:cNvPr>
          <p:cNvSpPr>
            <a:spLocks noGrp="1"/>
          </p:cNvSpPr>
          <p:nvPr>
            <p:ph type="body" sz="quarter" idx="64"/>
          </p:nvPr>
        </p:nvSpPr>
        <p:spPr>
          <a:xfrm>
            <a:off x="697281" y="1599143"/>
            <a:ext cx="6076734" cy="2799601"/>
          </a:xfrm>
        </p:spPr>
        <p:txBody>
          <a:bodyPr lIns="91440" tIns="45720" rIns="91440" bIns="45720" numCol="1" spcCol="288000" anchor="t">
            <a:noAutofit/>
          </a:bodyPr>
          <a:lstStyle/>
          <a:p>
            <a:pPr marR="243840" algn="just">
              <a:lnSpc>
                <a:spcPct val="115000"/>
              </a:lnSpc>
              <a:spcBef>
                <a:spcPts val="1200"/>
              </a:spcBef>
              <a:tabLst>
                <a:tab pos="450215" algn="l"/>
              </a:tabLst>
            </a:pPr>
            <a:r>
              <a:rPr lang="en-US" sz="1600" b="1" dirty="0" err="1">
                <a:solidFill>
                  <a:srgbClr val="8652A1"/>
                </a:solidFill>
                <a:ea typeface="Calibri" panose="020F0502020204030204" pitchFamily="34" charset="0"/>
                <a:cs typeface="Arial" panose="020B0604020202020204" pitchFamily="34" charset="0"/>
              </a:rPr>
              <a:t>Anleitung</a:t>
            </a:r>
            <a:r>
              <a:rPr lang="en-US" sz="1600" b="1" dirty="0">
                <a:solidFill>
                  <a:srgbClr val="8652A1"/>
                </a:solidFill>
                <a:ea typeface="Calibri" panose="020F0502020204030204" pitchFamily="34" charset="0"/>
                <a:cs typeface="Arial" panose="020B0604020202020204" pitchFamily="34" charset="0"/>
              </a:rPr>
              <a:t> – Wie </a:t>
            </a:r>
            <a:r>
              <a:rPr lang="en-US" sz="1600" b="1" dirty="0" err="1">
                <a:solidFill>
                  <a:srgbClr val="8652A1"/>
                </a:solidFill>
                <a:ea typeface="Calibri" panose="020F0502020204030204" pitchFamily="34" charset="0"/>
                <a:cs typeface="Arial" panose="020B0604020202020204" pitchFamily="34" charset="0"/>
              </a:rPr>
              <a:t>benutzt</a:t>
            </a:r>
            <a:r>
              <a:rPr lang="en-US" sz="1600" b="1" dirty="0">
                <a:solidFill>
                  <a:srgbClr val="8652A1"/>
                </a:solidFill>
                <a:ea typeface="Calibri" panose="020F0502020204030204" pitchFamily="34" charset="0"/>
                <a:cs typeface="Arial" panose="020B0604020202020204" pitchFamily="34" charset="0"/>
              </a:rPr>
              <a:t> man Google Forms?</a:t>
            </a:r>
          </a:p>
          <a:p>
            <a:pPr marL="228600" marR="243840" indent="-228600" algn="just">
              <a:lnSpc>
                <a:spcPct val="115000"/>
              </a:lnSpc>
              <a:spcBef>
                <a:spcPts val="1200"/>
              </a:spcBef>
              <a:buAutoNum type="arabicPeriod"/>
              <a:tabLst>
                <a:tab pos="450215" algn="l"/>
              </a:tabLst>
            </a:pPr>
            <a:r>
              <a:rPr lang="en-GB" dirty="0" err="1">
                <a:solidFill>
                  <a:schemeClr val="tx1"/>
                </a:solidFill>
                <a:latin typeface="Calibri"/>
                <a:ea typeface="Calibri"/>
                <a:cs typeface="Arial"/>
              </a:rPr>
              <a:t>Öffnen</a:t>
            </a:r>
            <a:r>
              <a:rPr lang="en-GB" dirty="0">
                <a:solidFill>
                  <a:schemeClr val="tx1"/>
                </a:solidFill>
                <a:latin typeface="Calibri"/>
                <a:ea typeface="Calibri"/>
                <a:cs typeface="Arial"/>
              </a:rPr>
              <a:t> Sie </a:t>
            </a:r>
            <a:r>
              <a:rPr lang="en-GB" b="1" dirty="0">
                <a:solidFill>
                  <a:srgbClr val="29C5F4"/>
                </a:solidFill>
                <a:latin typeface="Calibri"/>
                <a:ea typeface="Calibri"/>
                <a:cs typeface="Arial"/>
                <a:hlinkClick r:id="rId2">
                  <a:extLst>
                    <a:ext uri="{A12FA001-AC4F-418D-AE19-62706E023703}">
                      <ahyp:hlinkClr xmlns:ahyp="http://schemas.microsoft.com/office/drawing/2018/hyperlinkcolor" val="tx"/>
                    </a:ext>
                  </a:extLst>
                </a:hlinkClick>
              </a:rPr>
              <a:t>Google Forms</a:t>
            </a:r>
            <a:r>
              <a:rPr lang="en-GB" dirty="0">
                <a:solidFill>
                  <a:srgbClr val="0563C1"/>
                </a:solidFill>
                <a:latin typeface="Calibri"/>
                <a:ea typeface="Calibri"/>
                <a:cs typeface="Arial"/>
                <a:hlinkClick r:id="rId2">
                  <a:extLst>
                    <a:ext uri="{A12FA001-AC4F-418D-AE19-62706E023703}">
                      <ahyp:hlinkClr xmlns:ahyp="http://schemas.microsoft.com/office/drawing/2018/hyperlinkcolor" val="tx"/>
                    </a:ext>
                  </a:extLst>
                </a:hlinkClick>
              </a:rPr>
              <a:t> </a:t>
            </a:r>
            <a:r>
              <a:rPr lang="de-DE" dirty="0"/>
              <a:t>und melden Sie sich an bzw. registrieren Sie sich.</a:t>
            </a:r>
          </a:p>
          <a:p>
            <a:pPr marL="228600" marR="243840" indent="-228600" algn="just">
              <a:lnSpc>
                <a:spcPct val="115000"/>
              </a:lnSpc>
              <a:spcBef>
                <a:spcPts val="1200"/>
              </a:spcBef>
              <a:buAutoNum type="arabicPeriod"/>
              <a:tabLst>
                <a:tab pos="450215" algn="l"/>
              </a:tabLst>
            </a:pPr>
            <a:r>
              <a:rPr lang="de-DE" dirty="0"/>
              <a:t>Erstellen Sie einen neuen Fragebogen, indem Sie auf </a:t>
            </a:r>
            <a:r>
              <a:rPr lang="de-DE" b="1" dirty="0"/>
              <a:t>“+”</a:t>
            </a:r>
            <a:r>
              <a:rPr lang="de-DE" dirty="0"/>
              <a:t> klicken oder eine Vorlage auswählen.</a:t>
            </a:r>
          </a:p>
          <a:p>
            <a:pPr marL="228600" marR="243840" indent="-228600" algn="just">
              <a:lnSpc>
                <a:spcPct val="115000"/>
              </a:lnSpc>
              <a:spcBef>
                <a:spcPts val="1200"/>
              </a:spcBef>
              <a:buAutoNum type="arabicPeriod"/>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r>
              <a:rPr lang="de-DE" dirty="0"/>
              <a:t>Nun können Sie </a:t>
            </a:r>
            <a:r>
              <a:rPr lang="de-DE" b="1" dirty="0"/>
              <a:t>Ihrem Formular einen Namen geben, eine Beschreibung hinzufügen</a:t>
            </a:r>
            <a:r>
              <a:rPr lang="de-DE" dirty="0"/>
              <a:t> und </a:t>
            </a:r>
            <a:r>
              <a:rPr lang="de-DE" b="1" dirty="0"/>
              <a:t>Fragen erstellen oder bearbeiten</a:t>
            </a:r>
            <a:r>
              <a:rPr lang="de-DE" dirty="0"/>
              <a:t>. Für die Fragen können Sie zwischen </a:t>
            </a:r>
            <a:r>
              <a:rPr lang="de-DE" b="1" dirty="0"/>
              <a:t>Mehrfachauswahl, Textantwort, Kontrollkästchen</a:t>
            </a:r>
            <a:r>
              <a:rPr lang="de-DE" dirty="0"/>
              <a:t> und vielen weiteren Formaten wählen – wählen Sie, was am besten zu Ihrem Zweck passt.</a:t>
            </a:r>
          </a:p>
          <a:p>
            <a:pPr marL="228600" marR="243840" indent="-228600" algn="just">
              <a:lnSpc>
                <a:spcPct val="115000"/>
              </a:lnSpc>
              <a:spcBef>
                <a:spcPts val="1200"/>
              </a:spcBef>
              <a:buAutoNum type="arabicPeriod"/>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r>
              <a:rPr lang="de-DE" dirty="0"/>
              <a:t>Das </a:t>
            </a:r>
            <a:r>
              <a:rPr lang="de-DE" b="1" dirty="0"/>
              <a:t>Menü oben rechts</a:t>
            </a:r>
            <a:r>
              <a:rPr lang="de-DE" dirty="0"/>
              <a:t> bietet Ihnen </a:t>
            </a:r>
            <a:r>
              <a:rPr lang="de-DE" b="1" dirty="0"/>
              <a:t>verschiedene Optionen</a:t>
            </a:r>
            <a:r>
              <a:rPr lang="de-DE" dirty="0"/>
              <a:t> für Ihr Formular</a:t>
            </a:r>
            <a:r>
              <a:rPr lang="en-GB" dirty="0">
                <a:solidFill>
                  <a:schemeClr val="tx1"/>
                </a:solidFill>
                <a:ea typeface="Calibri" panose="020F0502020204030204" pitchFamily="34" charset="0"/>
                <a:cs typeface="Arial" panose="020B0604020202020204" pitchFamily="34" charset="0"/>
              </a:rPr>
              <a:t>:</a:t>
            </a:r>
          </a:p>
          <a:p>
            <a:pPr marL="228600" marR="243840" indent="-228600" algn="just">
              <a:lnSpc>
                <a:spcPct val="115000"/>
              </a:lnSpc>
              <a:spcBef>
                <a:spcPts val="1200"/>
              </a:spcBef>
              <a:buAutoNum type="arabicPeriod"/>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r>
              <a:rPr lang="de-DE" dirty="0"/>
              <a:t>Sobald Sie den Fragebogen </a:t>
            </a:r>
            <a:r>
              <a:rPr lang="de-DE" b="1" dirty="0"/>
              <a:t>versendet haben und Antworten eingegangen sind</a:t>
            </a:r>
            <a:r>
              <a:rPr lang="de-DE" dirty="0"/>
              <a:t>, können Sie die </a:t>
            </a:r>
            <a:r>
              <a:rPr lang="de-DE" b="1" dirty="0"/>
              <a:t>Ergebnisse hier einsehen</a:t>
            </a:r>
            <a:r>
              <a:rPr lang="de-DE" dirty="0"/>
              <a:t>.</a:t>
            </a: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US" dirty="0">
              <a:solidFill>
                <a:schemeClr val="tx1"/>
              </a:solidFill>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353DF99-A353-3151-1CA4-A08D31FDE158}"/>
              </a:ext>
            </a:extLst>
          </p:cNvPr>
          <p:cNvSpPr>
            <a:spLocks noGrp="1"/>
          </p:cNvSpPr>
          <p:nvPr>
            <p:ph type="sldNum" sz="quarter" idx="4"/>
          </p:nvPr>
        </p:nvSpPr>
        <p:spPr/>
        <p:txBody>
          <a:bodyPr/>
          <a:lstStyle/>
          <a:p>
            <a:fld id="{9C527BFA-2C0E-4CEC-B6A5-913A56FEF4B4}" type="slidenum">
              <a:rPr lang="fr-CA" smtClean="0"/>
              <a:pPr/>
              <a:t>28</a:t>
            </a:fld>
            <a:endParaRPr lang="fr-CA"/>
          </a:p>
        </p:txBody>
      </p:sp>
      <p:sp>
        <p:nvSpPr>
          <p:cNvPr id="7" name="Freeform 1">
            <a:extLst>
              <a:ext uri="{FF2B5EF4-FFF2-40B4-BE49-F238E27FC236}">
                <a16:creationId xmlns:a16="http://schemas.microsoft.com/office/drawing/2014/main" id="{C194A248-6C63-B2EF-2A72-1B7344F0E1B5}"/>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6ADB42B6-A29A-416F-DA99-B19096D97517}"/>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de-DE" dirty="0">
                <a:latin typeface="Calibri"/>
                <a:ea typeface="Open Sans"/>
                <a:cs typeface="Calibri"/>
              </a:rPr>
              <a:t>PHASE 5 - TESTEN UND VALIDIEREN</a:t>
            </a:r>
            <a:endParaRPr lang="en-US" dirty="0"/>
          </a:p>
        </p:txBody>
      </p:sp>
      <p:pic>
        <p:nvPicPr>
          <p:cNvPr id="3" name="Grafik 2">
            <a:extLst>
              <a:ext uri="{FF2B5EF4-FFF2-40B4-BE49-F238E27FC236}">
                <a16:creationId xmlns:a16="http://schemas.microsoft.com/office/drawing/2014/main" id="{0DCA5264-127E-EDD1-48BF-2131ADCD05E9}"/>
              </a:ext>
            </a:extLst>
          </p:cNvPr>
          <p:cNvPicPr>
            <a:picLocks noChangeAspect="1"/>
          </p:cNvPicPr>
          <p:nvPr/>
        </p:nvPicPr>
        <p:blipFill>
          <a:blip r:embed="rId3"/>
          <a:stretch>
            <a:fillRect/>
          </a:stretch>
        </p:blipFill>
        <p:spPr>
          <a:xfrm>
            <a:off x="939466" y="2648401"/>
            <a:ext cx="866062" cy="1040499"/>
          </a:xfrm>
          <a:prstGeom prst="rect">
            <a:avLst/>
          </a:prstGeom>
        </p:spPr>
      </p:pic>
      <p:pic>
        <p:nvPicPr>
          <p:cNvPr id="8" name="Grafik 7">
            <a:extLst>
              <a:ext uri="{FF2B5EF4-FFF2-40B4-BE49-F238E27FC236}">
                <a16:creationId xmlns:a16="http://schemas.microsoft.com/office/drawing/2014/main" id="{FC974072-A38B-A4C2-B436-660AAA96E010}"/>
              </a:ext>
            </a:extLst>
          </p:cNvPr>
          <p:cNvPicPr>
            <a:picLocks noChangeAspect="1"/>
          </p:cNvPicPr>
          <p:nvPr/>
        </p:nvPicPr>
        <p:blipFill>
          <a:blip r:embed="rId4"/>
          <a:stretch>
            <a:fillRect/>
          </a:stretch>
        </p:blipFill>
        <p:spPr>
          <a:xfrm>
            <a:off x="939466" y="4581394"/>
            <a:ext cx="3118281" cy="1721524"/>
          </a:xfrm>
          <a:prstGeom prst="rect">
            <a:avLst/>
          </a:prstGeom>
        </p:spPr>
      </p:pic>
      <p:pic>
        <p:nvPicPr>
          <p:cNvPr id="10" name="Grafik 9">
            <a:extLst>
              <a:ext uri="{FF2B5EF4-FFF2-40B4-BE49-F238E27FC236}">
                <a16:creationId xmlns:a16="http://schemas.microsoft.com/office/drawing/2014/main" id="{46841BF4-7254-0320-263A-C5F5D4815654}"/>
              </a:ext>
            </a:extLst>
          </p:cNvPr>
          <p:cNvPicPr>
            <a:picLocks noChangeAspect="1"/>
          </p:cNvPicPr>
          <p:nvPr/>
        </p:nvPicPr>
        <p:blipFill>
          <a:blip r:embed="rId5"/>
          <a:stretch>
            <a:fillRect/>
          </a:stretch>
        </p:blipFill>
        <p:spPr>
          <a:xfrm rot="16200000">
            <a:off x="-292442" y="7875394"/>
            <a:ext cx="2799599" cy="353451"/>
          </a:xfrm>
          <a:prstGeom prst="rect">
            <a:avLst/>
          </a:prstGeom>
        </p:spPr>
      </p:pic>
      <p:sp>
        <p:nvSpPr>
          <p:cNvPr id="11" name="Textfeld 10">
            <a:extLst>
              <a:ext uri="{FF2B5EF4-FFF2-40B4-BE49-F238E27FC236}">
                <a16:creationId xmlns:a16="http://schemas.microsoft.com/office/drawing/2014/main" id="{784F7A14-FAEE-B5FC-1AC1-25FB62A5D55F}"/>
              </a:ext>
            </a:extLst>
          </p:cNvPr>
          <p:cNvSpPr txBox="1"/>
          <p:nvPr/>
        </p:nvSpPr>
        <p:spPr>
          <a:xfrm>
            <a:off x="1261955" y="6657503"/>
            <a:ext cx="5358252" cy="2970044"/>
          </a:xfrm>
          <a:prstGeom prst="rect">
            <a:avLst/>
          </a:prstGeom>
          <a:noFill/>
        </p:spPr>
        <p:txBody>
          <a:bodyPr wrap="square" rtlCol="0">
            <a:spAutoFit/>
          </a:bodyPr>
          <a:lstStyle/>
          <a:p>
            <a:r>
              <a:rPr lang="de-DE" sz="1100" dirty="0"/>
              <a:t>Hier können Sie Ihr Formular </a:t>
            </a:r>
            <a:r>
              <a:rPr lang="de-DE" sz="1100" b="1" dirty="0"/>
              <a:t>veröffentlichen</a:t>
            </a:r>
            <a:r>
              <a:rPr lang="de-DE" sz="1100" dirty="0"/>
              <a:t> – entweder für </a:t>
            </a:r>
            <a:r>
              <a:rPr lang="de-DE" sz="1100" b="1" dirty="0"/>
              <a:t>alle mit einem Link</a:t>
            </a:r>
            <a:r>
              <a:rPr lang="de-DE" sz="1100" dirty="0"/>
              <a:t> oder nur für </a:t>
            </a:r>
            <a:r>
              <a:rPr lang="de-DE" sz="1100" b="1" dirty="0"/>
              <a:t>bestimmte Google-Konten</a:t>
            </a:r>
            <a:r>
              <a:rPr lang="de-DE" sz="1100" dirty="0"/>
              <a:t>.</a:t>
            </a:r>
          </a:p>
          <a:p>
            <a:endParaRPr lang="de-DE" sz="1100" dirty="0"/>
          </a:p>
          <a:p>
            <a:endParaRPr lang="de-DE" sz="1100" dirty="0"/>
          </a:p>
          <a:p>
            <a:endParaRPr lang="de-DE" sz="1100" dirty="0"/>
          </a:p>
          <a:p>
            <a:r>
              <a:rPr lang="de-DE" sz="1100" dirty="0"/>
              <a:t>Hier können Sie </a:t>
            </a:r>
            <a:r>
              <a:rPr lang="de-DE" sz="1100" b="1" dirty="0"/>
              <a:t>Teammitglieder hinzufügen</a:t>
            </a:r>
            <a:r>
              <a:rPr lang="de-DE" sz="1100" dirty="0"/>
              <a:t>, um gemeinsam am Formular zu arbeiten.</a:t>
            </a:r>
          </a:p>
          <a:p>
            <a:endParaRPr lang="de-DE" sz="1100" dirty="0"/>
          </a:p>
          <a:p>
            <a:r>
              <a:rPr lang="de-DE" sz="1100" dirty="0"/>
              <a:t>Hier können Sie den </a:t>
            </a:r>
            <a:r>
              <a:rPr lang="de-DE" sz="1100" b="1" dirty="0"/>
              <a:t>Link zu Ihrem Formular kopieren</a:t>
            </a:r>
            <a:r>
              <a:rPr lang="de-DE" sz="1100" dirty="0"/>
              <a:t>, um </a:t>
            </a:r>
            <a:r>
              <a:rPr lang="de-DE" sz="1100" b="1" dirty="0"/>
              <a:t>Mitarbeitende einzuladen</a:t>
            </a:r>
            <a:r>
              <a:rPr lang="de-DE" sz="1100" dirty="0"/>
              <a:t>.</a:t>
            </a:r>
          </a:p>
          <a:p>
            <a:endParaRPr lang="de-DE" sz="1100" dirty="0"/>
          </a:p>
          <a:p>
            <a:r>
              <a:rPr lang="de-DE" sz="1100" b="1" dirty="0"/>
              <a:t>Wiederholen</a:t>
            </a:r>
          </a:p>
          <a:p>
            <a:endParaRPr lang="de-DE" sz="1100" dirty="0"/>
          </a:p>
          <a:p>
            <a:r>
              <a:rPr lang="de-DE" sz="1100" b="1" dirty="0"/>
              <a:t>Rückgängig machen</a:t>
            </a:r>
          </a:p>
          <a:p>
            <a:endParaRPr lang="de-DE" sz="1100" dirty="0"/>
          </a:p>
          <a:p>
            <a:r>
              <a:rPr lang="de-DE" sz="1100" dirty="0"/>
              <a:t>Eine </a:t>
            </a:r>
            <a:r>
              <a:rPr lang="de-DE" sz="1100" b="1" dirty="0"/>
              <a:t>Vorschau Ihres Formulars</a:t>
            </a:r>
            <a:r>
              <a:rPr lang="de-DE" sz="1100" dirty="0"/>
              <a:t> ansehen</a:t>
            </a:r>
          </a:p>
          <a:p>
            <a:endParaRPr lang="de-DE" sz="1100" dirty="0"/>
          </a:p>
          <a:p>
            <a:r>
              <a:rPr lang="de-DE" sz="1100" dirty="0"/>
              <a:t>Das </a:t>
            </a:r>
            <a:r>
              <a:rPr lang="de-DE" sz="1100" b="1" dirty="0"/>
              <a:t>Design/Aussehen Ihres Formulars</a:t>
            </a:r>
            <a:r>
              <a:rPr lang="de-DE" sz="1100" dirty="0"/>
              <a:t> ändern</a:t>
            </a:r>
          </a:p>
          <a:p>
            <a:endParaRPr lang="de-DE" sz="1100" dirty="0"/>
          </a:p>
        </p:txBody>
      </p:sp>
      <p:pic>
        <p:nvPicPr>
          <p:cNvPr id="13" name="Grafik 12">
            <a:extLst>
              <a:ext uri="{FF2B5EF4-FFF2-40B4-BE49-F238E27FC236}">
                <a16:creationId xmlns:a16="http://schemas.microsoft.com/office/drawing/2014/main" id="{18876F97-E683-B269-347B-0C3E5BBCDCE1}"/>
              </a:ext>
            </a:extLst>
          </p:cNvPr>
          <p:cNvPicPr>
            <a:picLocks noChangeAspect="1"/>
          </p:cNvPicPr>
          <p:nvPr/>
        </p:nvPicPr>
        <p:blipFill>
          <a:blip r:embed="rId6"/>
          <a:stretch>
            <a:fillRect/>
          </a:stretch>
        </p:blipFill>
        <p:spPr>
          <a:xfrm>
            <a:off x="3011370" y="9810340"/>
            <a:ext cx="2629035" cy="463574"/>
          </a:xfrm>
          <a:prstGeom prst="rect">
            <a:avLst/>
          </a:prstGeom>
        </p:spPr>
      </p:pic>
    </p:spTree>
    <p:extLst>
      <p:ext uri="{BB962C8B-B14F-4D97-AF65-F5344CB8AC3E}">
        <p14:creationId xmlns:p14="http://schemas.microsoft.com/office/powerpoint/2010/main" val="2232584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2453C-BBB4-F828-ACD1-AACE3E7CD4F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C81A0204-E9FD-0254-D895-CACE90951475}"/>
              </a:ext>
            </a:extLst>
          </p:cNvPr>
          <p:cNvSpPr>
            <a:spLocks noGrp="1"/>
          </p:cNvSpPr>
          <p:nvPr>
            <p:ph type="body" sz="quarter" idx="64"/>
          </p:nvPr>
        </p:nvSpPr>
        <p:spPr>
          <a:xfrm>
            <a:off x="697281" y="1599143"/>
            <a:ext cx="6076734" cy="6374105"/>
          </a:xfrm>
        </p:spPr>
        <p:txBody>
          <a:bodyPr lIns="91440" tIns="45720" rIns="91440" bIns="45720" numCol="1" spcCol="288000" anchor="t">
            <a:noAutofit/>
          </a:bodyPr>
          <a:lstStyle/>
          <a:p>
            <a:pPr marR="243840" algn="just">
              <a:lnSpc>
                <a:spcPct val="115000"/>
              </a:lnSpc>
              <a:spcBef>
                <a:spcPts val="1200"/>
              </a:spcBef>
              <a:tabLst>
                <a:tab pos="450215" algn="l"/>
              </a:tabLst>
            </a:pPr>
            <a:r>
              <a:rPr lang="en-US" sz="1600" b="1" dirty="0" err="1">
                <a:solidFill>
                  <a:srgbClr val="8652A1"/>
                </a:solidFill>
                <a:ea typeface="Calibri" panose="020F0502020204030204" pitchFamily="34" charset="0"/>
                <a:cs typeface="Arial" panose="020B0604020202020204" pitchFamily="34" charset="0"/>
              </a:rPr>
              <a:t>Anleitung</a:t>
            </a:r>
            <a:r>
              <a:rPr lang="en-US" sz="1600" b="1" dirty="0">
                <a:solidFill>
                  <a:srgbClr val="8652A1"/>
                </a:solidFill>
                <a:ea typeface="Calibri" panose="020F0502020204030204" pitchFamily="34" charset="0"/>
                <a:cs typeface="Arial" panose="020B0604020202020204" pitchFamily="34" charset="0"/>
              </a:rPr>
              <a:t> – Wie </a:t>
            </a:r>
            <a:r>
              <a:rPr lang="en-US" sz="1600" b="1" dirty="0" err="1">
                <a:solidFill>
                  <a:srgbClr val="8652A1"/>
                </a:solidFill>
                <a:ea typeface="Calibri" panose="020F0502020204030204" pitchFamily="34" charset="0"/>
                <a:cs typeface="Arial" panose="020B0604020202020204" pitchFamily="34" charset="0"/>
              </a:rPr>
              <a:t>benutzt</a:t>
            </a:r>
            <a:r>
              <a:rPr lang="en-US" sz="1600" b="1" dirty="0">
                <a:solidFill>
                  <a:srgbClr val="8652A1"/>
                </a:solidFill>
                <a:ea typeface="Calibri" panose="020F0502020204030204" pitchFamily="34" charset="0"/>
                <a:cs typeface="Arial" panose="020B0604020202020204" pitchFamily="34" charset="0"/>
              </a:rPr>
              <a:t> man Google Forms?</a:t>
            </a:r>
          </a:p>
          <a:p>
            <a:pPr marL="228600" marR="243840" indent="-228600" algn="just">
              <a:lnSpc>
                <a:spcPct val="115000"/>
              </a:lnSpc>
              <a:spcBef>
                <a:spcPts val="1200"/>
              </a:spcBef>
              <a:buFont typeface="+mj-lt"/>
              <a:buAutoNum type="arabicPeriod" startAt="6"/>
              <a:tabLst>
                <a:tab pos="450215" algn="l"/>
              </a:tabLst>
            </a:pPr>
            <a:r>
              <a:rPr lang="de-DE" dirty="0"/>
              <a:t>Im </a:t>
            </a:r>
            <a:r>
              <a:rPr lang="de-DE" b="1" dirty="0"/>
              <a:t>Einstellungsbereich</a:t>
            </a:r>
            <a:r>
              <a:rPr lang="de-DE" dirty="0"/>
              <a:t> können Sie beispielsweise festlegen, </a:t>
            </a:r>
            <a:r>
              <a:rPr lang="de-DE" b="1" dirty="0"/>
              <a:t>wie Antworten gesammelt oder angezeigt</a:t>
            </a:r>
            <a:r>
              <a:rPr lang="de-DE" dirty="0"/>
              <a:t> werden und Standardwerte für das </a:t>
            </a:r>
            <a:r>
              <a:rPr lang="de-DE" b="1" dirty="0"/>
              <a:t>Formular oder einzelne Fragen</a:t>
            </a:r>
            <a:r>
              <a:rPr lang="de-DE" dirty="0"/>
              <a:t> setzen.</a:t>
            </a:r>
          </a:p>
          <a:p>
            <a:pPr marL="228600" marR="243840" indent="-228600" algn="just">
              <a:lnSpc>
                <a:spcPct val="115000"/>
              </a:lnSpc>
              <a:spcBef>
                <a:spcPts val="1200"/>
              </a:spcBef>
              <a:buFont typeface="+mj-lt"/>
              <a:buAutoNum type="arabicPeriod" startAt="6"/>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Font typeface="+mj-lt"/>
              <a:buAutoNum type="arabicPeriod" startAt="6"/>
              <a:tabLst>
                <a:tab pos="450215" algn="l"/>
              </a:tabLst>
            </a:pPr>
            <a:endParaRPr lang="en-GB" dirty="0">
              <a:solidFill>
                <a:schemeClr val="tx1"/>
              </a:solidFill>
              <a:ea typeface="Calibri" panose="020F0502020204030204" pitchFamily="34" charset="0"/>
              <a:cs typeface="Arial" panose="020B0604020202020204" pitchFamily="34" charset="0"/>
            </a:endParaRPr>
          </a:p>
          <a:p>
            <a:pPr marR="243840" algn="just">
              <a:lnSpc>
                <a:spcPct val="115000"/>
              </a:lnSpc>
              <a:spcBef>
                <a:spcPts val="1200"/>
              </a:spcBef>
              <a:tabLst>
                <a:tab pos="450215" algn="l"/>
              </a:tabLst>
            </a:pPr>
            <a:r>
              <a:rPr lang="de-DE" dirty="0"/>
              <a:t>Für weitere Hilfe besuchen Sie das </a:t>
            </a:r>
            <a:r>
              <a:rPr lang="en-GB" b="1" dirty="0">
                <a:solidFill>
                  <a:srgbClr val="29C5F4"/>
                </a:solidFill>
                <a:latin typeface="Calibri"/>
                <a:ea typeface="Calibri"/>
                <a:cs typeface="Arial"/>
                <a:hlinkClick r:id="rId2">
                  <a:extLst>
                    <a:ext uri="{A12FA001-AC4F-418D-AE19-62706E023703}">
                      <ahyp:hlinkClr xmlns:ahyp="http://schemas.microsoft.com/office/drawing/2018/hyperlinkcolor" val="tx"/>
                    </a:ext>
                  </a:extLst>
                </a:hlinkClick>
              </a:rPr>
              <a:t>Google Workspace Learning Centre</a:t>
            </a:r>
            <a:r>
              <a:rPr lang="en-GB" dirty="0">
                <a:solidFill>
                  <a:schemeClr val="tx1"/>
                </a:solidFill>
                <a:latin typeface="Calibri"/>
                <a:ea typeface="Calibri"/>
                <a:cs typeface="Arial"/>
              </a:rPr>
              <a:t>.</a:t>
            </a:r>
          </a:p>
          <a:p>
            <a:pPr marR="243840" algn="just">
              <a:lnSpc>
                <a:spcPct val="115000"/>
              </a:lnSpc>
              <a:spcBef>
                <a:spcPts val="1200"/>
              </a:spcBef>
              <a:tabLst>
                <a:tab pos="450215" algn="l"/>
              </a:tabLst>
            </a:pPr>
            <a:r>
              <a:rPr lang="en-GB" sz="1600" b="1" dirty="0" err="1">
                <a:solidFill>
                  <a:srgbClr val="8652A1"/>
                </a:solidFill>
                <a:ea typeface="Calibri" panose="020F0502020204030204" pitchFamily="34" charset="0"/>
                <a:cs typeface="Arial" panose="020B0604020202020204" pitchFamily="34" charset="0"/>
              </a:rPr>
              <a:t>Beispiele</a:t>
            </a:r>
            <a:r>
              <a:rPr lang="en-GB" sz="1600" b="1" dirty="0">
                <a:solidFill>
                  <a:srgbClr val="8652A1"/>
                </a:solidFill>
                <a:ea typeface="Calibri" panose="020F0502020204030204" pitchFamily="34" charset="0"/>
                <a:cs typeface="Arial" panose="020B0604020202020204" pitchFamily="34" charset="0"/>
              </a:rPr>
              <a:t> für </a:t>
            </a:r>
            <a:r>
              <a:rPr lang="en-GB" sz="1600" b="1" dirty="0" err="1">
                <a:solidFill>
                  <a:srgbClr val="8652A1"/>
                </a:solidFill>
                <a:ea typeface="Calibri" panose="020F0502020204030204" pitchFamily="34" charset="0"/>
                <a:cs typeface="Arial" panose="020B0604020202020204" pitchFamily="34" charset="0"/>
              </a:rPr>
              <a:t>Fragen</a:t>
            </a:r>
            <a:endParaRPr lang="en-GB" sz="1600" b="1" dirty="0">
              <a:solidFill>
                <a:srgbClr val="8652A1"/>
              </a:solidFill>
              <a:ea typeface="Calibri" panose="020F0502020204030204" pitchFamily="34" charset="0"/>
              <a:cs typeface="Arial" panose="020B0604020202020204" pitchFamily="34" charset="0"/>
            </a:endParaRPr>
          </a:p>
          <a:p>
            <a:pPr algn="just"/>
            <a:endParaRPr lang="de-DE" dirty="0"/>
          </a:p>
          <a:p>
            <a:pPr algn="just"/>
            <a:r>
              <a:rPr lang="de-DE" dirty="0"/>
              <a:t>Hier sind einige Beispiele, welche </a:t>
            </a:r>
            <a:r>
              <a:rPr lang="de-DE" b="1" dirty="0"/>
              <a:t>Fragetypen und Antworten</a:t>
            </a:r>
            <a:r>
              <a:rPr lang="de-DE" dirty="0"/>
              <a:t> Sie in Ihrem Online-Formular sammeln können. Achten Sie darauf, dass die Fragen </a:t>
            </a:r>
            <a:r>
              <a:rPr lang="de-DE" b="1" dirty="0"/>
              <a:t>auf Ihr Szenario und Ihre Lösung zutreffen</a:t>
            </a:r>
            <a:r>
              <a:rPr lang="de-DE" dirty="0"/>
              <a:t>.</a:t>
            </a:r>
          </a:p>
          <a:p>
            <a:pPr algn="just"/>
            <a:endParaRPr lang="de-DE" dirty="0"/>
          </a:p>
          <a:p>
            <a:pPr algn="just"/>
            <a:r>
              <a:rPr lang="de-DE" b="1" dirty="0"/>
              <a:t>Allgemeine Nutzbarkeit &amp; Erfahrung</a:t>
            </a:r>
            <a:endParaRPr lang="de-DE" dirty="0"/>
          </a:p>
          <a:p>
            <a:pPr marL="171450" indent="-171450" algn="just">
              <a:buFont typeface="Wingdings" panose="05000000000000000000" pitchFamily="2" charset="2"/>
              <a:buChar char="q"/>
            </a:pPr>
            <a:r>
              <a:rPr lang="de-DE" dirty="0"/>
              <a:t>Wie einfach war die Nutzung der Lösung? (Skala: 1 – Sehr schwierig bis 5 – Sehr einfach)</a:t>
            </a:r>
          </a:p>
          <a:p>
            <a:pPr marL="171450" indent="-171450" algn="just">
              <a:buFont typeface="Wingdings" panose="05000000000000000000" pitchFamily="2" charset="2"/>
              <a:buChar char="q"/>
            </a:pPr>
            <a:r>
              <a:rPr lang="de-DE" dirty="0"/>
              <a:t>Gab es Funktionen, die verwirrend oder unnötig waren? (Freitext)</a:t>
            </a:r>
          </a:p>
          <a:p>
            <a:pPr marL="171450" indent="-171450" algn="just">
              <a:buFont typeface="Wingdings" panose="05000000000000000000" pitchFamily="2" charset="2"/>
              <a:buChar char="q"/>
            </a:pPr>
            <a:r>
              <a:rPr lang="de-DE" dirty="0"/>
              <a:t>Wie intuitiv war die Navigation innerhalb der Lösung? (Skala: 1 – Nicht intuitiv bis 5 – Sehr intuitiv)</a:t>
            </a:r>
          </a:p>
          <a:p>
            <a:pPr marL="171450" indent="-171450" algn="just">
              <a:buFont typeface="Wingdings" panose="05000000000000000000" pitchFamily="2" charset="2"/>
              <a:buChar char="q"/>
            </a:pPr>
            <a:endParaRPr lang="de-DE" dirty="0"/>
          </a:p>
          <a:p>
            <a:pPr algn="just"/>
            <a:r>
              <a:rPr lang="de-DE" b="1" dirty="0"/>
              <a:t>Wirksamkeit &amp; Funktionalität</a:t>
            </a:r>
            <a:endParaRPr lang="de-DE" dirty="0"/>
          </a:p>
          <a:p>
            <a:pPr marL="171450" indent="-171450" algn="just">
              <a:buFont typeface="Wingdings" panose="05000000000000000000" pitchFamily="2" charset="2"/>
              <a:buChar char="q"/>
            </a:pPr>
            <a:r>
              <a:rPr lang="de-DE" dirty="0"/>
              <a:t>Hat die Lösung das Logistikproblem, für das sie entwickelt wurde, effektiv gelöst? (Ja/Nein, mit Option zur Erklärung)</a:t>
            </a:r>
          </a:p>
          <a:p>
            <a:pPr marL="171450" indent="-171450" algn="just">
              <a:buFont typeface="Wingdings" panose="05000000000000000000" pitchFamily="2" charset="2"/>
              <a:buChar char="q"/>
            </a:pPr>
            <a:r>
              <a:rPr lang="de-DE" dirty="0"/>
              <a:t>Welche Funktionen der Lösung haben gut funktioniert? (Mehrfachauswahl: Geschwindigkeit, Benutzerfreundlichkeit, Design, Nachhaltigkeitswirkung, etc.)</a:t>
            </a:r>
          </a:p>
          <a:p>
            <a:pPr marL="171450" indent="-171450" algn="just">
              <a:buFont typeface="Wingdings" panose="05000000000000000000" pitchFamily="2" charset="2"/>
              <a:buChar char="q"/>
            </a:pPr>
            <a:r>
              <a:rPr lang="de-DE" dirty="0"/>
              <a:t>Gab es technische Probleme oder Bugs? (Ja/Nein, mit Option zur Beschreibung)</a:t>
            </a:r>
          </a:p>
          <a:p>
            <a:pPr marL="171450" indent="-171450" algn="just">
              <a:buFont typeface="Wingdings" panose="05000000000000000000" pitchFamily="2" charset="2"/>
              <a:buChar char="q"/>
            </a:pPr>
            <a:endParaRPr lang="de-DE" b="1" dirty="0"/>
          </a:p>
          <a:p>
            <a:pPr algn="just"/>
            <a:r>
              <a:rPr lang="de-DE" b="1" dirty="0"/>
              <a:t>Nachhaltigkeit &amp; Wirkung</a:t>
            </a:r>
            <a:endParaRPr lang="de-DE" dirty="0"/>
          </a:p>
          <a:p>
            <a:pPr marL="171450" indent="-171450" algn="just">
              <a:buFont typeface="Wingdings" panose="05000000000000000000" pitchFamily="2" charset="2"/>
              <a:buChar char="q"/>
            </a:pPr>
            <a:r>
              <a:rPr lang="de-DE" dirty="0"/>
              <a:t>Wie gut entspricht diese Lösung den Nachhaltigkeitszielen? (Skala: 1 – Gar nicht bis 5 – Vollständig mit SDGs übereinstimmend)</a:t>
            </a:r>
          </a:p>
          <a:p>
            <a:pPr marL="171450" indent="-171450" algn="just">
              <a:buFont typeface="Wingdings" panose="05000000000000000000" pitchFamily="2" charset="2"/>
              <a:buChar char="q"/>
            </a:pPr>
            <a:r>
              <a:rPr lang="de-DE" dirty="0"/>
              <a:t>Glauben Sie, dass diese Lösung zu nachhaltigeren Logistikprozessen beitragen könnte? (Ja/Nein, mit Option zur Erklärung)</a:t>
            </a:r>
          </a:p>
          <a:p>
            <a:pPr algn="just"/>
            <a:endParaRPr lang="de-DE" b="1" dirty="0"/>
          </a:p>
          <a:p>
            <a:pPr algn="just"/>
            <a:r>
              <a:rPr lang="de-DE" b="1" dirty="0"/>
              <a:t>Benutzerfeedback &amp; Vorschläge</a:t>
            </a:r>
            <a:endParaRPr lang="de-DE" dirty="0"/>
          </a:p>
          <a:p>
            <a:pPr marL="171450" indent="-171450" algn="just">
              <a:buFont typeface="Wingdings" panose="05000000000000000000" pitchFamily="2" charset="2"/>
              <a:buChar char="q"/>
            </a:pPr>
            <a:r>
              <a:rPr lang="de-DE" dirty="0"/>
              <a:t>Welche Verbesserungen würden Sie für diese Lösung vorschlagen? (Freitext)</a:t>
            </a:r>
          </a:p>
          <a:p>
            <a:pPr marL="171450" indent="-171450" algn="just">
              <a:buFont typeface="Wingdings" panose="05000000000000000000" pitchFamily="2" charset="2"/>
              <a:buChar char="q"/>
            </a:pPr>
            <a:r>
              <a:rPr lang="de-DE" dirty="0"/>
              <a:t>Würden Sie diese Lösung anderen Unternehmen in der Logistik empfehlen? (Ja/Nein, mit Option zur Erklärung)</a:t>
            </a:r>
          </a:p>
          <a:p>
            <a:pPr marL="228600" marR="243840" indent="-228600" algn="just">
              <a:lnSpc>
                <a:spcPct val="115000"/>
              </a:lnSpc>
              <a:spcBef>
                <a:spcPts val="1200"/>
              </a:spcBef>
              <a:buFont typeface="Wingdings" panose="05000000000000000000" pitchFamily="2" charset="2"/>
              <a:buChar char="q"/>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en-US" dirty="0">
              <a:solidFill>
                <a:schemeClr val="tx1"/>
              </a:solidFill>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F13D878-13FF-B999-A313-35E3A16FACDD}"/>
              </a:ext>
            </a:extLst>
          </p:cNvPr>
          <p:cNvSpPr>
            <a:spLocks noGrp="1"/>
          </p:cNvSpPr>
          <p:nvPr>
            <p:ph type="sldNum" sz="quarter" idx="4"/>
          </p:nvPr>
        </p:nvSpPr>
        <p:spPr/>
        <p:txBody>
          <a:bodyPr/>
          <a:lstStyle/>
          <a:p>
            <a:fld id="{9C527BFA-2C0E-4CEC-B6A5-913A56FEF4B4}" type="slidenum">
              <a:rPr lang="fr-CA" smtClean="0"/>
              <a:pPr/>
              <a:t>29</a:t>
            </a:fld>
            <a:endParaRPr lang="fr-CA"/>
          </a:p>
        </p:txBody>
      </p:sp>
      <p:sp>
        <p:nvSpPr>
          <p:cNvPr id="7" name="Freeform 1">
            <a:extLst>
              <a:ext uri="{FF2B5EF4-FFF2-40B4-BE49-F238E27FC236}">
                <a16:creationId xmlns:a16="http://schemas.microsoft.com/office/drawing/2014/main" id="{35CCD3F5-0E24-E1FB-4981-166CD27CE7D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6749F73E-F872-50E4-CD60-1216F6573ADC}"/>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de-DE" dirty="0">
                <a:latin typeface="Calibri"/>
                <a:ea typeface="Open Sans"/>
                <a:cs typeface="Calibri"/>
              </a:rPr>
              <a:t>PHASE 5 - TESTEN UND VALIDIEREN</a:t>
            </a:r>
            <a:endParaRPr lang="en-US" dirty="0"/>
          </a:p>
        </p:txBody>
      </p:sp>
      <p:pic>
        <p:nvPicPr>
          <p:cNvPr id="5" name="Grafik 4">
            <a:extLst>
              <a:ext uri="{FF2B5EF4-FFF2-40B4-BE49-F238E27FC236}">
                <a16:creationId xmlns:a16="http://schemas.microsoft.com/office/drawing/2014/main" id="{D003548F-199B-583D-4AB4-12FB05C05D14}"/>
              </a:ext>
            </a:extLst>
          </p:cNvPr>
          <p:cNvPicPr>
            <a:picLocks noChangeAspect="1"/>
          </p:cNvPicPr>
          <p:nvPr/>
        </p:nvPicPr>
        <p:blipFill>
          <a:blip r:embed="rId3"/>
          <a:stretch>
            <a:fillRect/>
          </a:stretch>
        </p:blipFill>
        <p:spPr>
          <a:xfrm>
            <a:off x="947855" y="2474596"/>
            <a:ext cx="2787793" cy="615982"/>
          </a:xfrm>
          <a:prstGeom prst="rect">
            <a:avLst/>
          </a:prstGeom>
        </p:spPr>
      </p:pic>
    </p:spTree>
    <p:extLst>
      <p:ext uri="{BB962C8B-B14F-4D97-AF65-F5344CB8AC3E}">
        <p14:creationId xmlns:p14="http://schemas.microsoft.com/office/powerpoint/2010/main" val="1616875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691011" y="1632396"/>
            <a:ext cx="6177652" cy="2565532"/>
          </a:xfrm>
        </p:spPr>
        <p:txBody>
          <a:bodyPr numCol="1"/>
          <a:lstStyle/>
          <a:p>
            <a:pPr algn="just"/>
            <a:r>
              <a:rPr lang="en-GB" sz="1600" b="1" dirty="0">
                <a:solidFill>
                  <a:srgbClr val="8652A1"/>
                </a:solidFill>
              </a:rPr>
              <a:t>In </a:t>
            </a:r>
            <a:r>
              <a:rPr lang="en-GB" sz="1600" b="1" dirty="0" err="1">
                <a:solidFill>
                  <a:srgbClr val="8652A1"/>
                </a:solidFill>
              </a:rPr>
              <a:t>dieser</a:t>
            </a:r>
            <a:r>
              <a:rPr lang="en-GB" sz="1600" b="1" dirty="0">
                <a:solidFill>
                  <a:srgbClr val="8652A1"/>
                </a:solidFill>
              </a:rPr>
              <a:t> </a:t>
            </a:r>
            <a:r>
              <a:rPr lang="en-GB" sz="1600" b="1" dirty="0" err="1">
                <a:solidFill>
                  <a:srgbClr val="8652A1"/>
                </a:solidFill>
              </a:rPr>
              <a:t>Aktivität</a:t>
            </a:r>
            <a:r>
              <a:rPr lang="en-GB" sz="1600" b="1" dirty="0">
                <a:solidFill>
                  <a:srgbClr val="8652A1"/>
                </a:solidFill>
              </a:rPr>
              <a:t> </a:t>
            </a:r>
            <a:r>
              <a:rPr lang="en-GB" sz="1600" b="1" dirty="0" err="1">
                <a:solidFill>
                  <a:srgbClr val="8652A1"/>
                </a:solidFill>
              </a:rPr>
              <a:t>werden</a:t>
            </a:r>
            <a:r>
              <a:rPr lang="en-GB" sz="1600" b="1" dirty="0">
                <a:solidFill>
                  <a:srgbClr val="8652A1"/>
                </a:solidFill>
              </a:rPr>
              <a:t> Sie:</a:t>
            </a:r>
            <a:endParaRPr lang="en-GB" dirty="0"/>
          </a:p>
          <a:p>
            <a:pPr marL="171450" indent="-171450" algn="just">
              <a:buFont typeface="Wingdings" panose="05000000000000000000" pitchFamily="2" charset="2"/>
              <a:buChar char="q"/>
            </a:pPr>
            <a:endParaRPr lang="en-GB" dirty="0"/>
          </a:p>
          <a:p>
            <a:pPr marL="171450" indent="-171450" algn="just">
              <a:buFont typeface="Wingdings" panose="05000000000000000000" pitchFamily="2" charset="2"/>
              <a:buChar char="q"/>
            </a:pPr>
            <a:r>
              <a:rPr lang="de-DE" dirty="0"/>
              <a:t>Eine nachhaltige Logistikherausforderung für Ihr zugewiesenes Unternehmen (wird von Ihrer Lehrkraft im Unterricht vorgestellt) identifizieren.</a:t>
            </a:r>
          </a:p>
          <a:p>
            <a:pPr marL="171450" indent="-171450" algn="just">
              <a:buFont typeface="Wingdings" panose="05000000000000000000" pitchFamily="2" charset="2"/>
              <a:buChar char="q"/>
            </a:pPr>
            <a:r>
              <a:rPr lang="de-DE" dirty="0"/>
              <a:t>Die Herausforderung mit relevanten SDGs verknüpfen (mehr dazu </a:t>
            </a:r>
            <a:r>
              <a:rPr lang="de-DE" dirty="0">
                <a:solidFill>
                  <a:srgbClr val="29C5F4"/>
                </a:solidFill>
                <a:hlinkClick r:id="rId2">
                  <a:extLst>
                    <a:ext uri="{A12FA001-AC4F-418D-AE19-62706E023703}">
                      <ahyp:hlinkClr xmlns:ahyp="http://schemas.microsoft.com/office/drawing/2018/hyperlinkcolor" val="tx"/>
                    </a:ext>
                  </a:extLst>
                </a:hlinkClick>
              </a:rPr>
              <a:t>hier</a:t>
            </a:r>
            <a:r>
              <a:rPr lang="de-DE" dirty="0"/>
              <a:t>).</a:t>
            </a:r>
          </a:p>
          <a:p>
            <a:pPr marL="171450" indent="-171450" algn="just">
              <a:buFont typeface="Wingdings" panose="05000000000000000000" pitchFamily="2" charset="2"/>
              <a:buChar char="q"/>
            </a:pPr>
            <a:r>
              <a:rPr lang="de-DE" dirty="0"/>
              <a:t>Innovative Logistikpraktiken und digitale Tools recherchieren, die die Umsetzung von Innovationen unterstützen.</a:t>
            </a:r>
          </a:p>
          <a:p>
            <a:pPr marL="171450" indent="-171450" algn="just">
              <a:buFont typeface="Wingdings" panose="05000000000000000000" pitchFamily="2" charset="2"/>
              <a:buChar char="q"/>
            </a:pPr>
            <a:r>
              <a:rPr lang="de-DE" dirty="0"/>
              <a:t>Ziele definieren, die Ihr Projekt in den kommenden Wochen leiten.</a:t>
            </a:r>
          </a:p>
          <a:p>
            <a:pPr algn="just"/>
            <a:endParaRPr lang="en-GB" dirty="0"/>
          </a:p>
          <a:p>
            <a:pPr algn="just"/>
            <a:r>
              <a:rPr lang="en-GB" sz="1600" b="1" dirty="0">
                <a:solidFill>
                  <a:srgbClr val="8652A1"/>
                </a:solidFill>
              </a:rPr>
              <a:t>Schritt 1: Eine </a:t>
            </a:r>
            <a:r>
              <a:rPr lang="en-GB" sz="1600" b="1" dirty="0" err="1">
                <a:solidFill>
                  <a:srgbClr val="8652A1"/>
                </a:solidFill>
              </a:rPr>
              <a:t>Nachhaltigkeits</a:t>
            </a:r>
            <a:r>
              <a:rPr lang="en-GB" sz="1600" b="1" dirty="0">
                <a:solidFill>
                  <a:srgbClr val="8652A1"/>
                </a:solidFill>
              </a:rPr>
              <a:t>- &amp; </a:t>
            </a:r>
            <a:r>
              <a:rPr lang="en-GB" sz="1600" b="1" dirty="0" err="1">
                <a:solidFill>
                  <a:srgbClr val="8652A1"/>
                </a:solidFill>
              </a:rPr>
              <a:t>Logistikherausforderung</a:t>
            </a:r>
            <a:r>
              <a:rPr lang="en-GB" sz="1600" b="1" dirty="0">
                <a:solidFill>
                  <a:srgbClr val="8652A1"/>
                </a:solidFill>
              </a:rPr>
              <a:t> </a:t>
            </a:r>
            <a:r>
              <a:rPr lang="en-GB" sz="1600" b="1" dirty="0" err="1">
                <a:solidFill>
                  <a:srgbClr val="8652A1"/>
                </a:solidFill>
              </a:rPr>
              <a:t>identifizieren</a:t>
            </a:r>
            <a:endParaRPr lang="en-GB" b="1" dirty="0"/>
          </a:p>
          <a:p>
            <a:pPr algn="just"/>
            <a:endParaRPr lang="en-GB" b="1" dirty="0"/>
          </a:p>
          <a:p>
            <a:pPr marL="228600" indent="-228600" algn="just">
              <a:buAutoNum type="arabicPeriod"/>
            </a:pPr>
            <a:r>
              <a:rPr lang="de-DE" b="1" dirty="0"/>
              <a:t>Analysieren Sie die Logistikabläufe</a:t>
            </a:r>
            <a:r>
              <a:rPr lang="de-DE" dirty="0"/>
              <a:t> des Unternehmens. Berücksichtigen Sie dabei zentrale Bereiche wie </a:t>
            </a:r>
            <a:r>
              <a:rPr lang="de-DE" b="1" dirty="0"/>
              <a:t>Transport, Lagerhaltung, Lieferketten-Management und die letzte Meile</a:t>
            </a:r>
            <a:r>
              <a:rPr lang="de-DE" dirty="0"/>
              <a:t>.</a:t>
            </a:r>
          </a:p>
          <a:p>
            <a:pPr algn="just"/>
            <a:endParaRPr lang="en-GB" dirty="0"/>
          </a:p>
          <a:p>
            <a:pPr algn="just"/>
            <a:r>
              <a:rPr lang="en-GB" b="1" dirty="0"/>
              <a:t>2. </a:t>
            </a:r>
            <a:r>
              <a:rPr lang="de-DE" b="1" dirty="0"/>
              <a:t>Identifizieren Sie Nachhaltigkeitsherausforderungen</a:t>
            </a:r>
            <a:r>
              <a:rPr lang="de-DE" dirty="0"/>
              <a:t>, denen das Unternehmen gegenüberstehen könnte, und verknüpfen Sie diese mit den entsprechenden </a:t>
            </a:r>
            <a:r>
              <a:rPr lang="de-DE" b="1" dirty="0"/>
              <a:t>SDGs</a:t>
            </a:r>
            <a:r>
              <a:rPr lang="de-DE" dirty="0"/>
              <a:t>. Denken Sie dabei kritisch und kreativ und sammeln Sie so viele Herausforderungen wie möglich. </a:t>
            </a:r>
            <a:br>
              <a:rPr lang="de-DE" dirty="0"/>
            </a:br>
            <a:r>
              <a:rPr lang="de-DE" dirty="0"/>
              <a:t>Beispiele:</a:t>
            </a:r>
          </a:p>
          <a:p>
            <a:pPr marL="171450" indent="-171450" algn="just">
              <a:buFont typeface="Wingdings" panose="05000000000000000000" pitchFamily="2" charset="2"/>
              <a:buChar char="q"/>
            </a:pPr>
            <a:r>
              <a:rPr lang="de-DE" dirty="0"/>
              <a:t>CO₂-Emissionen aus dem Transport (SDG 13: Klimaschutz).</a:t>
            </a:r>
          </a:p>
          <a:p>
            <a:pPr marL="171450" indent="-171450" algn="just">
              <a:buFont typeface="Wingdings" panose="05000000000000000000" pitchFamily="2" charset="2"/>
              <a:buChar char="q"/>
            </a:pPr>
            <a:r>
              <a:rPr lang="de-DE" dirty="0"/>
              <a:t>Ineffiziente Routenplanung führt zu übermäßigem Kraftstoffverbrauch (SDG 9: Industrie, Innovation und Infrastruktur).</a:t>
            </a:r>
          </a:p>
          <a:p>
            <a:pPr marL="171450" indent="-171450" algn="just">
              <a:buFont typeface="Wingdings" panose="05000000000000000000" pitchFamily="2" charset="2"/>
              <a:buChar char="q"/>
            </a:pPr>
            <a:r>
              <a:rPr lang="de-DE" dirty="0"/>
              <a:t>Hohe Abfallerzeugung durch Verpackungen (SDG 12: Verantwortungsbewusster Konsum und Produktion).</a:t>
            </a:r>
          </a:p>
          <a:p>
            <a:pPr marL="171450" indent="-171450" algn="just">
              <a:buFont typeface="Wingdings" panose="05000000000000000000" pitchFamily="2" charset="2"/>
              <a:buChar char="q"/>
            </a:pPr>
            <a:r>
              <a:rPr lang="de-DE" dirty="0"/>
              <a:t>Fehlende digitale Integration für Effizienz in der Lieferkette (SDG 8: Menschenwürdige Arbeit und Wirtschaftswachstum).</a:t>
            </a:r>
          </a:p>
          <a:p>
            <a:pPr algn="just"/>
            <a:endParaRPr lang="en-GB" b="1" dirty="0"/>
          </a:p>
          <a:p>
            <a:pPr marL="228600" indent="-228600" algn="just">
              <a:buFont typeface="+mj-lt"/>
              <a:buAutoNum type="arabicPeriod" startAt="3"/>
            </a:pPr>
            <a:r>
              <a:rPr lang="de-DE" b="1" dirty="0"/>
              <a:t>Recherchieren Sie bestehende nachhaltige Logistikpraktiken</a:t>
            </a:r>
            <a:r>
              <a:rPr lang="de-DE" dirty="0"/>
              <a:t> in der Branche, die sich auf die identifizierten Nachhaltigkeitsherausforderungen und die SDGs beziehen. Nutzen Sie dazu das </a:t>
            </a:r>
            <a:br>
              <a:rPr lang="de-DE" dirty="0"/>
            </a:br>
            <a:r>
              <a:rPr lang="de-DE" b="1" dirty="0">
                <a:solidFill>
                  <a:srgbClr val="29C5F4"/>
                </a:solidFill>
                <a:hlinkClick r:id="rId3">
                  <a:extLst>
                    <a:ext uri="{A12FA001-AC4F-418D-AE19-62706E023703}">
                      <ahyp:hlinkClr xmlns:ahyp="http://schemas.microsoft.com/office/drawing/2018/hyperlinkcolor" val="tx"/>
                    </a:ext>
                  </a:extLst>
                </a:hlinkClick>
              </a:rPr>
              <a:t>EARTH Starter Kit &amp; </a:t>
            </a:r>
            <a:r>
              <a:rPr lang="de-DE" b="1" dirty="0" err="1">
                <a:solidFill>
                  <a:srgbClr val="29C5F4"/>
                </a:solidFill>
                <a:hlinkClick r:id="rId3">
                  <a:extLst>
                    <a:ext uri="{A12FA001-AC4F-418D-AE19-62706E023703}">
                      <ahyp:hlinkClr xmlns:ahyp="http://schemas.microsoft.com/office/drawing/2018/hyperlinkcolor" val="tx"/>
                    </a:ext>
                  </a:extLst>
                </a:hlinkClick>
              </a:rPr>
              <a:t>Good</a:t>
            </a:r>
            <a:r>
              <a:rPr lang="de-DE" b="1" dirty="0">
                <a:solidFill>
                  <a:srgbClr val="29C5F4"/>
                </a:solidFill>
                <a:hlinkClick r:id="rId3">
                  <a:extLst>
                    <a:ext uri="{A12FA001-AC4F-418D-AE19-62706E023703}">
                      <ahyp:hlinkClr xmlns:ahyp="http://schemas.microsoft.com/office/drawing/2018/hyperlinkcolor" val="tx"/>
                    </a:ext>
                  </a:extLst>
                </a:hlinkClick>
              </a:rPr>
              <a:t> Practice Kompendium</a:t>
            </a:r>
            <a:r>
              <a:rPr lang="de-DE" dirty="0">
                <a:solidFill>
                  <a:srgbClr val="29C5F4"/>
                </a:solidFill>
                <a:hlinkClick r:id="rId3">
                  <a:extLst>
                    <a:ext uri="{A12FA001-AC4F-418D-AE19-62706E023703}">
                      <ahyp:hlinkClr xmlns:ahyp="http://schemas.microsoft.com/office/drawing/2018/hyperlinkcolor" val="tx"/>
                    </a:ext>
                  </a:extLst>
                </a:hlinkClick>
              </a:rPr>
              <a:t> </a:t>
            </a:r>
            <a:r>
              <a:rPr lang="de-DE" dirty="0"/>
              <a:t>oder suchen Sie nach </a:t>
            </a:r>
            <a:r>
              <a:rPr lang="de-DE" b="1" dirty="0"/>
              <a:t>externen Fallstudien.</a:t>
            </a:r>
            <a:endParaRPr lang="de-DE" dirty="0"/>
          </a:p>
          <a:p>
            <a:pPr marL="228600" indent="-228600" algn="just">
              <a:buFont typeface="+mj-lt"/>
              <a:buAutoNum type="arabicPeriod" startAt="3"/>
            </a:pPr>
            <a:endParaRPr lang="en-GB" dirty="0"/>
          </a:p>
          <a:p>
            <a:pPr marL="228600" indent="-228600" algn="just">
              <a:buFont typeface="+mj-lt"/>
              <a:buAutoNum type="arabicPeriod" startAt="3"/>
            </a:pPr>
            <a:r>
              <a:rPr lang="de-DE" b="1" dirty="0"/>
              <a:t>Füllen Sie die folgende Tabelle</a:t>
            </a:r>
            <a:r>
              <a:rPr lang="de-DE" dirty="0"/>
              <a:t> für Ihr ausgewähltes Unternehmen aus.</a:t>
            </a:r>
            <a:br>
              <a:rPr lang="de-DE" dirty="0"/>
            </a:br>
            <a:r>
              <a:rPr lang="de-DE" dirty="0"/>
              <a:t>Die erste Zeile der Tabelle liefert ein Beispiel für die Bearbeitung:</a:t>
            </a:r>
            <a:endParaRPr lang="en-GB" dirty="0"/>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3</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VORSTELLUNG DER HERAUSFORDERUNG</a:t>
            </a:r>
            <a:endParaRPr lang="en-US" dirty="0"/>
          </a:p>
        </p:txBody>
      </p:sp>
      <p:graphicFrame>
        <p:nvGraphicFramePr>
          <p:cNvPr id="20" name="Tabelle 19">
            <a:extLst>
              <a:ext uri="{FF2B5EF4-FFF2-40B4-BE49-F238E27FC236}">
                <a16:creationId xmlns:a16="http://schemas.microsoft.com/office/drawing/2014/main" id="{EE90E8C2-A665-703B-7BA4-ADAE752DD682}"/>
              </a:ext>
            </a:extLst>
          </p:cNvPr>
          <p:cNvGraphicFramePr>
            <a:graphicFrameLocks noGrp="1"/>
          </p:cNvGraphicFramePr>
          <p:nvPr>
            <p:extLst>
              <p:ext uri="{D42A27DB-BD31-4B8C-83A1-F6EECF244321}">
                <p14:modId xmlns:p14="http://schemas.microsoft.com/office/powerpoint/2010/main" val="3491713901"/>
              </p:ext>
            </p:extLst>
          </p:nvPr>
        </p:nvGraphicFramePr>
        <p:xfrm>
          <a:off x="791837" y="7545952"/>
          <a:ext cx="5976000" cy="2953449"/>
        </p:xfrm>
        <a:graphic>
          <a:graphicData uri="http://schemas.openxmlformats.org/drawingml/2006/table">
            <a:tbl>
              <a:tblPr firstRow="1" bandRow="1">
                <a:tableStyleId>{8799B23B-EC83-4686-B30A-512413B5E67A}</a:tableStyleId>
              </a:tblPr>
              <a:tblGrid>
                <a:gridCol w="1188000">
                  <a:extLst>
                    <a:ext uri="{9D8B030D-6E8A-4147-A177-3AD203B41FA5}">
                      <a16:colId xmlns:a16="http://schemas.microsoft.com/office/drawing/2014/main" val="3823298646"/>
                    </a:ext>
                  </a:extLst>
                </a:gridCol>
                <a:gridCol w="1656000">
                  <a:extLst>
                    <a:ext uri="{9D8B030D-6E8A-4147-A177-3AD203B41FA5}">
                      <a16:colId xmlns:a16="http://schemas.microsoft.com/office/drawing/2014/main" val="3508772080"/>
                    </a:ext>
                  </a:extLst>
                </a:gridCol>
                <a:gridCol w="1296000">
                  <a:extLst>
                    <a:ext uri="{9D8B030D-6E8A-4147-A177-3AD203B41FA5}">
                      <a16:colId xmlns:a16="http://schemas.microsoft.com/office/drawing/2014/main" val="3572352552"/>
                    </a:ext>
                  </a:extLst>
                </a:gridCol>
                <a:gridCol w="1836000">
                  <a:extLst>
                    <a:ext uri="{9D8B030D-6E8A-4147-A177-3AD203B41FA5}">
                      <a16:colId xmlns:a16="http://schemas.microsoft.com/office/drawing/2014/main" val="952224947"/>
                    </a:ext>
                  </a:extLst>
                </a:gridCol>
              </a:tblGrid>
              <a:tr h="277539">
                <a:tc>
                  <a:txBody>
                    <a:bodyPr/>
                    <a:lstStyle/>
                    <a:p>
                      <a:r>
                        <a:rPr lang="de-DE" sz="1100" dirty="0">
                          <a:solidFill>
                            <a:schemeClr val="bg1"/>
                          </a:solidFill>
                        </a:rPr>
                        <a:t>Unternehmen</a:t>
                      </a:r>
                      <a:endParaRPr lang="en-GB" sz="1100" dirty="0">
                        <a:solidFill>
                          <a:schemeClr val="bg1"/>
                        </a:solidFill>
                      </a:endParaRPr>
                    </a:p>
                  </a:txBody>
                  <a:tcPr anchor="ctr">
                    <a:solidFill>
                      <a:srgbClr val="8652A1"/>
                    </a:solidFill>
                  </a:tcPr>
                </a:tc>
                <a:tc>
                  <a:txBody>
                    <a:bodyPr/>
                    <a:lstStyle/>
                    <a:p>
                      <a:r>
                        <a:rPr lang="de-DE" sz="1100" noProof="0" dirty="0">
                          <a:solidFill>
                            <a:schemeClr val="bg1"/>
                          </a:solidFill>
                        </a:rPr>
                        <a:t>Logistikherausforderung</a:t>
                      </a:r>
                      <a:endParaRPr lang="en-GB" sz="1100" dirty="0">
                        <a:solidFill>
                          <a:schemeClr val="bg1"/>
                        </a:solidFill>
                      </a:endParaRPr>
                    </a:p>
                  </a:txBody>
                  <a:tcPr anchor="ctr">
                    <a:solidFill>
                      <a:srgbClr val="8652A1"/>
                    </a:solidFill>
                  </a:tcPr>
                </a:tc>
                <a:tc>
                  <a:txBody>
                    <a:bodyPr/>
                    <a:lstStyle/>
                    <a:p>
                      <a:r>
                        <a:rPr lang="de-DE" sz="1100" dirty="0">
                          <a:solidFill>
                            <a:schemeClr val="bg1"/>
                          </a:solidFill>
                        </a:rPr>
                        <a:t>Relevante SDGs</a:t>
                      </a:r>
                      <a:endParaRPr lang="en-GB" sz="1100" dirty="0">
                        <a:solidFill>
                          <a:schemeClr val="bg1"/>
                        </a:solidFill>
                      </a:endParaRPr>
                    </a:p>
                  </a:txBody>
                  <a:tcPr anchor="ctr">
                    <a:solidFill>
                      <a:srgbClr val="8652A1"/>
                    </a:solidFill>
                  </a:tcPr>
                </a:tc>
                <a:tc>
                  <a:txBody>
                    <a:bodyPr/>
                    <a:lstStyle/>
                    <a:p>
                      <a:r>
                        <a:rPr lang="de-DE" sz="1100" dirty="0">
                          <a:solidFill>
                            <a:schemeClr val="bg1"/>
                          </a:solidFill>
                        </a:rPr>
                        <a:t>Branchenpraktiken</a:t>
                      </a:r>
                      <a:endParaRPr lang="en-GB" sz="1100" dirty="0">
                        <a:solidFill>
                          <a:schemeClr val="bg1"/>
                        </a:solidFill>
                      </a:endParaRPr>
                    </a:p>
                  </a:txBody>
                  <a:tcPr anchor="ctr">
                    <a:solidFill>
                      <a:srgbClr val="8652A1"/>
                    </a:solidFill>
                  </a:tcPr>
                </a:tc>
                <a:extLst>
                  <a:ext uri="{0D108BD9-81ED-4DB2-BD59-A6C34878D82A}">
                    <a16:rowId xmlns:a16="http://schemas.microsoft.com/office/drawing/2014/main" val="3727444309"/>
                  </a:ext>
                </a:extLst>
              </a:tr>
              <a:tr h="592910">
                <a:tc>
                  <a:txBody>
                    <a:bodyPr/>
                    <a:lstStyle/>
                    <a:p>
                      <a:r>
                        <a:rPr lang="en-GB" sz="1100" i="1" dirty="0"/>
                        <a:t>XYZ Logistics</a:t>
                      </a:r>
                    </a:p>
                  </a:txBody>
                  <a:tcPr anchor="ctr"/>
                </a:tc>
                <a:tc>
                  <a:txBody>
                    <a:bodyPr/>
                    <a:lstStyle/>
                    <a:p>
                      <a:r>
                        <a:rPr lang="en-GB" sz="1100" i="1" dirty="0"/>
                        <a:t>Hoher </a:t>
                      </a:r>
                      <a:r>
                        <a:rPr lang="en-GB" sz="1100" i="1" dirty="0" err="1"/>
                        <a:t>Kraftstoff-verbrauch</a:t>
                      </a:r>
                      <a:r>
                        <a:rPr lang="en-GB" sz="1100" i="1" dirty="0"/>
                        <a:t> </a:t>
                      </a:r>
                      <a:r>
                        <a:rPr lang="en-GB" sz="1100" i="1" dirty="0" err="1"/>
                        <a:t>bei</a:t>
                      </a:r>
                      <a:r>
                        <a:rPr lang="en-GB" sz="1100" i="1" dirty="0"/>
                        <a:t> der </a:t>
                      </a:r>
                      <a:r>
                        <a:rPr lang="en-GB" sz="1100" i="1" dirty="0" err="1"/>
                        <a:t>Auslieferung</a:t>
                      </a:r>
                      <a:endParaRPr lang="en-GB" sz="1100" i="1" dirty="0"/>
                    </a:p>
                  </a:txBody>
                  <a:tcPr anchor="ctr"/>
                </a:tc>
                <a:tc>
                  <a:txBody>
                    <a:bodyPr/>
                    <a:lstStyle/>
                    <a:p>
                      <a:r>
                        <a:rPr lang="en-GB" sz="1100" i="1" dirty="0"/>
                        <a:t>SDG 13: </a:t>
                      </a:r>
                      <a:r>
                        <a:rPr lang="en-GB" sz="1100" i="1" dirty="0" err="1"/>
                        <a:t>Klimaschutz</a:t>
                      </a:r>
                      <a:endParaRPr lang="en-GB" sz="1100" i="1" dirty="0"/>
                    </a:p>
                  </a:txBody>
                  <a:tcPr anchor="ctr"/>
                </a:tc>
                <a:tc>
                  <a:txBody>
                    <a:bodyPr/>
                    <a:lstStyle/>
                    <a:p>
                      <a:r>
                        <a:rPr lang="en-GB" sz="1100" i="1" dirty="0" err="1"/>
                        <a:t>Elektische</a:t>
                      </a:r>
                      <a:r>
                        <a:rPr lang="en-GB" sz="1100" i="1" dirty="0"/>
                        <a:t> </a:t>
                      </a:r>
                      <a:r>
                        <a:rPr lang="en-GB" sz="1100" i="1" dirty="0" err="1"/>
                        <a:t>Fahrzeuge</a:t>
                      </a:r>
                      <a:r>
                        <a:rPr lang="en-GB" sz="1100" i="1" dirty="0"/>
                        <a:t>, KI-</a:t>
                      </a:r>
                      <a:r>
                        <a:rPr lang="en-GB" sz="1100" i="1" dirty="0" err="1"/>
                        <a:t>basierte</a:t>
                      </a:r>
                      <a:r>
                        <a:rPr lang="en-GB" sz="1100" i="1" dirty="0"/>
                        <a:t> </a:t>
                      </a:r>
                      <a:r>
                        <a:rPr lang="en-GB" sz="1100" i="1" dirty="0" err="1"/>
                        <a:t>Routenoptimierung</a:t>
                      </a:r>
                      <a:endParaRPr lang="en-GB" sz="1100" i="1" dirty="0"/>
                    </a:p>
                  </a:txBody>
                  <a:tcPr anchor="ctr"/>
                </a:tc>
                <a:extLst>
                  <a:ext uri="{0D108BD9-81ED-4DB2-BD59-A6C34878D82A}">
                    <a16:rowId xmlns:a16="http://schemas.microsoft.com/office/drawing/2014/main" val="1400622244"/>
                  </a:ext>
                </a:extLst>
              </a:tr>
              <a:tr h="416310">
                <a:tc>
                  <a:txBody>
                    <a:bodyPr/>
                    <a:lstStyle/>
                    <a:p>
                      <a:endParaRPr lang="en-GB" sz="1100"/>
                    </a:p>
                  </a:txBody>
                  <a:tcP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2919785756"/>
                  </a:ext>
                </a:extLst>
              </a:tr>
              <a:tr h="416310">
                <a:tc>
                  <a:txBody>
                    <a:bodyPr/>
                    <a:lstStyle/>
                    <a:p>
                      <a:endParaRPr lang="en-GB" sz="1100" dirty="0"/>
                    </a:p>
                  </a:txBody>
                  <a:tcPr/>
                </a:tc>
                <a:tc>
                  <a:txBody>
                    <a:bodyPr/>
                    <a:lstStyle/>
                    <a:p>
                      <a:endParaRPr lang="en-GB" sz="1100"/>
                    </a:p>
                  </a:txBody>
                  <a:tcPr/>
                </a:tc>
                <a:tc>
                  <a:txBody>
                    <a:bodyPr/>
                    <a:lstStyle/>
                    <a:p>
                      <a:endParaRPr lang="en-GB" sz="1100"/>
                    </a:p>
                  </a:txBody>
                  <a:tcPr/>
                </a:tc>
                <a:tc>
                  <a:txBody>
                    <a:bodyPr/>
                    <a:lstStyle/>
                    <a:p>
                      <a:endParaRPr lang="en-GB" sz="1100" dirty="0"/>
                    </a:p>
                  </a:txBody>
                  <a:tcPr/>
                </a:tc>
                <a:extLst>
                  <a:ext uri="{0D108BD9-81ED-4DB2-BD59-A6C34878D82A}">
                    <a16:rowId xmlns:a16="http://schemas.microsoft.com/office/drawing/2014/main" val="2072737054"/>
                  </a:ext>
                </a:extLst>
              </a:tr>
              <a:tr h="416310">
                <a:tc>
                  <a:txBody>
                    <a:bodyPr/>
                    <a:lstStyle/>
                    <a:p>
                      <a:endParaRPr lang="en-GB" sz="1100" dirty="0"/>
                    </a:p>
                  </a:txBody>
                  <a:tcPr/>
                </a:tc>
                <a:tc>
                  <a:txBody>
                    <a:bodyPr/>
                    <a:lstStyle/>
                    <a:p>
                      <a:endParaRPr lang="en-GB" sz="1100"/>
                    </a:p>
                  </a:txBody>
                  <a:tcPr/>
                </a:tc>
                <a:tc>
                  <a:txBody>
                    <a:bodyPr/>
                    <a:lstStyle/>
                    <a:p>
                      <a:endParaRPr lang="en-GB" sz="1100" dirty="0"/>
                    </a:p>
                  </a:txBody>
                  <a:tcPr/>
                </a:tc>
                <a:tc>
                  <a:txBody>
                    <a:bodyPr/>
                    <a:lstStyle/>
                    <a:p>
                      <a:endParaRPr lang="en-GB" sz="1100" dirty="0"/>
                    </a:p>
                  </a:txBody>
                  <a:tcPr/>
                </a:tc>
                <a:extLst>
                  <a:ext uri="{0D108BD9-81ED-4DB2-BD59-A6C34878D82A}">
                    <a16:rowId xmlns:a16="http://schemas.microsoft.com/office/drawing/2014/main" val="4065759447"/>
                  </a:ext>
                </a:extLst>
              </a:tr>
              <a:tr h="416310">
                <a:tc>
                  <a:txBody>
                    <a:bodyPr/>
                    <a:lstStyle/>
                    <a:p>
                      <a:endParaRPr lang="en-GB" sz="1100"/>
                    </a:p>
                  </a:txBody>
                  <a:tcP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820730887"/>
                  </a:ext>
                </a:extLst>
              </a:tr>
              <a:tr h="416310">
                <a:tc>
                  <a:txBody>
                    <a:bodyPr/>
                    <a:lstStyle/>
                    <a:p>
                      <a:endParaRPr lang="en-GB" sz="1100"/>
                    </a:p>
                  </a:txBody>
                  <a:tcPr/>
                </a:tc>
                <a:tc>
                  <a:txBody>
                    <a:bodyPr/>
                    <a:lstStyle/>
                    <a:p>
                      <a:endParaRPr lang="en-GB" sz="1100"/>
                    </a:p>
                  </a:txBody>
                  <a:tcPr/>
                </a:tc>
                <a:tc>
                  <a:txBody>
                    <a:bodyPr/>
                    <a:lstStyle/>
                    <a:p>
                      <a:endParaRPr lang="en-GB" sz="1100"/>
                    </a:p>
                  </a:txBody>
                  <a:tcPr/>
                </a:tc>
                <a:tc>
                  <a:txBody>
                    <a:bodyPr/>
                    <a:lstStyle/>
                    <a:p>
                      <a:endParaRPr lang="en-GB" sz="1100" dirty="0"/>
                    </a:p>
                  </a:txBody>
                  <a:tcPr/>
                </a:tc>
                <a:extLst>
                  <a:ext uri="{0D108BD9-81ED-4DB2-BD59-A6C34878D82A}">
                    <a16:rowId xmlns:a16="http://schemas.microsoft.com/office/drawing/2014/main" val="2991796341"/>
                  </a:ext>
                </a:extLst>
              </a:tr>
            </a:tbl>
          </a:graphicData>
        </a:graphic>
      </p:graphicFrame>
    </p:spTree>
    <p:extLst>
      <p:ext uri="{BB962C8B-B14F-4D97-AF65-F5344CB8AC3E}">
        <p14:creationId xmlns:p14="http://schemas.microsoft.com/office/powerpoint/2010/main" val="1264205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a:lstStyle/>
          <a:p>
            <a:r>
              <a:rPr lang="en-GB" sz="8800" dirty="0"/>
              <a:t>WOCHE 13</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30</a:t>
            </a:fld>
            <a:endParaRPr lang="fr-CA"/>
          </a:p>
        </p:txBody>
      </p:sp>
      <p:pic>
        <p:nvPicPr>
          <p:cNvPr id="5" name="Picture Placeholder 20">
            <a:extLst>
              <a:ext uri="{FF2B5EF4-FFF2-40B4-BE49-F238E27FC236}">
                <a16:creationId xmlns:a16="http://schemas.microsoft.com/office/drawing/2014/main" id="{4A361129-3B53-46BC-C533-B82A6F352ED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1936176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697281" y="1599144"/>
            <a:ext cx="6076734" cy="2565532"/>
          </a:xfrm>
        </p:spPr>
        <p:txBody>
          <a:bodyPr numCol="1"/>
          <a:lstStyle/>
          <a:p>
            <a:pPr algn="just"/>
            <a:r>
              <a:rPr lang="en-GB" sz="1600" b="1" dirty="0">
                <a:solidFill>
                  <a:srgbClr val="8652A1"/>
                </a:solidFill>
                <a:latin typeface="+mn-lt"/>
              </a:rPr>
              <a:t>Schritt 1: </a:t>
            </a:r>
            <a:r>
              <a:rPr lang="en-GB" sz="1600" b="1" dirty="0" err="1">
                <a:solidFill>
                  <a:srgbClr val="8652A1"/>
                </a:solidFill>
                <a:latin typeface="+mn-lt"/>
              </a:rPr>
              <a:t>Kommerzialisierungsplan</a:t>
            </a:r>
            <a:r>
              <a:rPr lang="en-GB" sz="1600" b="1" dirty="0">
                <a:solidFill>
                  <a:srgbClr val="8652A1"/>
                </a:solidFill>
                <a:latin typeface="+mn-lt"/>
              </a:rPr>
              <a:t> </a:t>
            </a:r>
            <a:endParaRPr lang="en-GB" sz="1600" b="1" dirty="0">
              <a:solidFill>
                <a:srgbClr val="8652A1"/>
              </a:solidFill>
              <a:highlight>
                <a:srgbClr val="FFFF00"/>
              </a:highlight>
              <a:latin typeface="+mn-lt"/>
            </a:endParaRPr>
          </a:p>
          <a:p>
            <a:pPr algn="just"/>
            <a:endParaRPr lang="en-GB" dirty="0">
              <a:latin typeface="+mn-lt"/>
            </a:endParaRPr>
          </a:p>
          <a:p>
            <a:pPr algn="just"/>
            <a:r>
              <a:rPr lang="de-DE" dirty="0"/>
              <a:t>Bevor Sie Ihre nachhaltige Lösung auf den Markt bringen, sollten Sie Folgendes berücksichtigen:</a:t>
            </a:r>
          </a:p>
          <a:p>
            <a:pPr algn="just"/>
            <a:endParaRPr lang="de-DE" dirty="0"/>
          </a:p>
          <a:p>
            <a:pPr algn="just"/>
            <a:r>
              <a:rPr lang="de-DE" b="1" dirty="0"/>
              <a:t>1. Zielmarkt &amp; Stakeholder</a:t>
            </a:r>
            <a:endParaRPr lang="de-DE" dirty="0"/>
          </a:p>
          <a:p>
            <a:pPr marL="171450" indent="-171450" algn="just">
              <a:buFont typeface="Wingdings" panose="05000000000000000000" pitchFamily="2" charset="2"/>
              <a:buChar char="q"/>
            </a:pPr>
            <a:r>
              <a:rPr lang="de-DE" dirty="0"/>
              <a:t>Wer wird diese Lösung nutzen (z. B. Logistikunternehmen, Lieferanten, Einzelhändler, Kunden)?</a:t>
            </a:r>
          </a:p>
          <a:p>
            <a:pPr marL="171450" indent="-171450" algn="just">
              <a:buFont typeface="Wingdings" panose="05000000000000000000" pitchFamily="2" charset="2"/>
              <a:buChar char="q"/>
            </a:pPr>
            <a:r>
              <a:rPr lang="de-DE" dirty="0"/>
              <a:t>Welche Art von Standorten (z. B. ländliche Dörfer, temporäre Veranstaltungen, Katastrophengebiete) eignet sich am besten für den ersten Einsatz?</a:t>
            </a:r>
          </a:p>
          <a:p>
            <a:pPr marL="171450" indent="-171450" algn="just">
              <a:buFont typeface="Wingdings" panose="05000000000000000000" pitchFamily="2" charset="2"/>
              <a:buChar char="q"/>
            </a:pPr>
            <a:r>
              <a:rPr lang="de-DE" dirty="0"/>
              <a:t>Welche Stakeholder (z. B. externe Partner, lokale Behörden, Gemeinschaften) müssen in die Umsetzung einbezogen werden (z. B. Planung, Genehmigungen, Öffentlichkeitsarbeit)?</a:t>
            </a:r>
          </a:p>
          <a:p>
            <a:pPr marL="171450" indent="-171450" algn="just">
              <a:buFont typeface="Wingdings" panose="05000000000000000000" pitchFamily="2" charset="2"/>
              <a:buChar char="q"/>
            </a:pPr>
            <a:endParaRPr lang="de-DE" b="1" dirty="0"/>
          </a:p>
          <a:p>
            <a:pPr algn="just"/>
            <a:r>
              <a:rPr lang="de-DE" b="1" dirty="0"/>
              <a:t>2. Implementierungsstrategie</a:t>
            </a:r>
            <a:endParaRPr lang="de-DE" dirty="0"/>
          </a:p>
          <a:p>
            <a:pPr marL="171450" indent="-171450" algn="just">
              <a:buFont typeface="Wingdings" panose="05000000000000000000" pitchFamily="2" charset="2"/>
              <a:buChar char="q"/>
            </a:pPr>
            <a:r>
              <a:rPr lang="de-DE" dirty="0"/>
              <a:t>Wie wird die Lösung in bestehende Logistikprozesse integriert?</a:t>
            </a:r>
          </a:p>
          <a:p>
            <a:pPr marL="171450" indent="-171450" algn="just">
              <a:buFont typeface="Wingdings" panose="05000000000000000000" pitchFamily="2" charset="2"/>
              <a:buChar char="q"/>
            </a:pPr>
            <a:r>
              <a:rPr lang="de-DE" dirty="0"/>
              <a:t>Welche Ressourcen (z. B. Technologie, Personal, Finanzierung) werden benötigt?</a:t>
            </a:r>
          </a:p>
          <a:p>
            <a:pPr marL="171450" indent="-171450" algn="just">
              <a:buFont typeface="Wingdings" panose="05000000000000000000" pitchFamily="2" charset="2"/>
              <a:buChar char="q"/>
            </a:pPr>
            <a:endParaRPr lang="de-DE" b="1" dirty="0"/>
          </a:p>
          <a:p>
            <a:pPr algn="just"/>
            <a:r>
              <a:rPr lang="de-DE" b="1" dirty="0"/>
              <a:t>3. Nachhaltigkeit &amp; SDG-Ausrichtung</a:t>
            </a:r>
            <a:endParaRPr lang="de-DE" dirty="0"/>
          </a:p>
          <a:p>
            <a:pPr marL="171450" indent="-171450" algn="just">
              <a:buFont typeface="Wingdings" panose="05000000000000000000" pitchFamily="2" charset="2"/>
              <a:buChar char="q"/>
            </a:pPr>
            <a:r>
              <a:rPr lang="de-DE" dirty="0"/>
              <a:t>Wie trägt Ihre Lösung zu spezifischen SDGs bei?</a:t>
            </a:r>
          </a:p>
          <a:p>
            <a:pPr marL="171450" indent="-171450" algn="just">
              <a:buFont typeface="Wingdings" panose="05000000000000000000" pitchFamily="2" charset="2"/>
              <a:buChar char="q"/>
            </a:pPr>
            <a:r>
              <a:rPr lang="de-DE" dirty="0"/>
              <a:t>Welche messbaren Nachhaltigkeitsvorteile bietet sie?</a:t>
            </a:r>
          </a:p>
          <a:p>
            <a:pPr marL="171450" indent="-171450" algn="just">
              <a:buFont typeface="Wingdings" panose="05000000000000000000" pitchFamily="2" charset="2"/>
              <a:buChar char="q"/>
            </a:pPr>
            <a:endParaRPr lang="de-DE" b="1" dirty="0"/>
          </a:p>
          <a:p>
            <a:pPr algn="just"/>
            <a:r>
              <a:rPr lang="de-DE" b="1" dirty="0"/>
              <a:t>4. Zeitplan &amp; Meilensteine</a:t>
            </a:r>
            <a:endParaRPr lang="de-DE" dirty="0"/>
          </a:p>
          <a:p>
            <a:pPr marL="171450" indent="-171450" algn="just">
              <a:buFont typeface="Wingdings" panose="05000000000000000000" pitchFamily="2" charset="2"/>
              <a:buChar char="q"/>
            </a:pPr>
            <a:r>
              <a:rPr lang="de-DE" dirty="0"/>
              <a:t>Was sind die entscheidenden Schritte beim Launch der Lösung?</a:t>
            </a:r>
          </a:p>
          <a:p>
            <a:pPr marL="171450" indent="-171450" algn="just">
              <a:buFont typeface="Wingdings" panose="05000000000000000000" pitchFamily="2" charset="2"/>
              <a:buChar char="q"/>
            </a:pPr>
            <a:r>
              <a:rPr lang="de-DE" dirty="0"/>
              <a:t>Wie ist der geschätzte Zeitrahmen für jede Phase?</a:t>
            </a:r>
          </a:p>
          <a:p>
            <a:pPr marL="171450" indent="-171450" algn="just">
              <a:buFont typeface="Wingdings" panose="05000000000000000000" pitchFamily="2" charset="2"/>
              <a:buChar char="q"/>
            </a:pPr>
            <a:r>
              <a:rPr lang="de-DE" dirty="0"/>
              <a:t>Welche Daten sollten gesammelt werden, um den Einfluss, die Kosteneffizienz und die Kundenzufriedenheit des Pilotprojekts zu bewerten?</a:t>
            </a:r>
          </a:p>
          <a:p>
            <a:pPr marL="171450" indent="-171450" algn="just">
              <a:buFont typeface="Wingdings" panose="05000000000000000000" pitchFamily="2" charset="2"/>
              <a:buChar char="q"/>
            </a:pPr>
            <a:endParaRPr lang="de-DE" b="1" dirty="0"/>
          </a:p>
          <a:p>
            <a:pPr algn="just"/>
            <a:r>
              <a:rPr lang="de-DE" b="1" dirty="0"/>
              <a:t>5. Risikoanalyse &amp; Strategien zur Risikominderung</a:t>
            </a:r>
            <a:endParaRPr lang="de-DE" dirty="0"/>
          </a:p>
          <a:p>
            <a:pPr marL="171450" indent="-171450" algn="just">
              <a:buFont typeface="Wingdings" panose="05000000000000000000" pitchFamily="2" charset="2"/>
              <a:buChar char="q"/>
            </a:pPr>
            <a:r>
              <a:rPr lang="de-DE" dirty="0"/>
              <a:t>Welche potenziellen Risiken könnten auftreten (z. B. technischer, finanzieller, regulatorischer Art)?</a:t>
            </a:r>
          </a:p>
          <a:p>
            <a:pPr marL="171450" indent="-171450" algn="just">
              <a:buFont typeface="Wingdings" panose="05000000000000000000" pitchFamily="2" charset="2"/>
              <a:buChar char="q"/>
            </a:pPr>
            <a:r>
              <a:rPr lang="de-DE" dirty="0"/>
              <a:t>Wie werden Sie diese Risiken adressieren?</a:t>
            </a:r>
          </a:p>
          <a:p>
            <a:pPr algn="just"/>
            <a:endParaRPr lang="de-DE" dirty="0"/>
          </a:p>
          <a:p>
            <a:pPr algn="just"/>
            <a:r>
              <a:rPr lang="de-DE" dirty="0"/>
              <a:t>Füllen Sie die folgende Tabelle für Ihr Projekt aus:</a:t>
            </a:r>
          </a:p>
          <a:p>
            <a:pPr marL="6350" lvl="1" algn="just">
              <a:lnSpc>
                <a:spcPct val="100000"/>
              </a:lnSpc>
            </a:pPr>
            <a:endParaRPr lang="en-GB" sz="1100" dirty="0">
              <a:solidFill>
                <a:srgbClr val="0B3A5B"/>
              </a:solidFill>
              <a:latin typeface="+mn-lt"/>
            </a:endParaRPr>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31</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PHASE 6 - LAUNCH</a:t>
            </a:r>
            <a:endParaRPr lang="en-US" dirty="0"/>
          </a:p>
        </p:txBody>
      </p:sp>
      <p:graphicFrame>
        <p:nvGraphicFramePr>
          <p:cNvPr id="2" name="Tabelle 1">
            <a:extLst>
              <a:ext uri="{FF2B5EF4-FFF2-40B4-BE49-F238E27FC236}">
                <a16:creationId xmlns:a16="http://schemas.microsoft.com/office/drawing/2014/main" id="{0D1CCFA9-B48D-8BB2-A39E-6BA1D0047500}"/>
              </a:ext>
            </a:extLst>
          </p:cNvPr>
          <p:cNvGraphicFramePr>
            <a:graphicFrameLocks noGrp="1"/>
          </p:cNvGraphicFramePr>
          <p:nvPr>
            <p:extLst>
              <p:ext uri="{D42A27DB-BD31-4B8C-83A1-F6EECF244321}">
                <p14:modId xmlns:p14="http://schemas.microsoft.com/office/powerpoint/2010/main" val="2229417757"/>
              </p:ext>
            </p:extLst>
          </p:nvPr>
        </p:nvGraphicFramePr>
        <p:xfrm>
          <a:off x="802745" y="6874933"/>
          <a:ext cx="5954184" cy="3761122"/>
        </p:xfrm>
        <a:graphic>
          <a:graphicData uri="http://schemas.openxmlformats.org/drawingml/2006/table">
            <a:tbl>
              <a:tblPr firstRow="1" bandRow="1">
                <a:tableStyleId>{8799B23B-EC83-4686-B30A-512413B5E67A}</a:tableStyleId>
              </a:tblPr>
              <a:tblGrid>
                <a:gridCol w="1497693">
                  <a:extLst>
                    <a:ext uri="{9D8B030D-6E8A-4147-A177-3AD203B41FA5}">
                      <a16:colId xmlns:a16="http://schemas.microsoft.com/office/drawing/2014/main" val="3426241204"/>
                    </a:ext>
                  </a:extLst>
                </a:gridCol>
                <a:gridCol w="4456491">
                  <a:extLst>
                    <a:ext uri="{9D8B030D-6E8A-4147-A177-3AD203B41FA5}">
                      <a16:colId xmlns:a16="http://schemas.microsoft.com/office/drawing/2014/main" val="1228730591"/>
                    </a:ext>
                  </a:extLst>
                </a:gridCol>
              </a:tblGrid>
              <a:tr h="341776">
                <a:tc>
                  <a:txBody>
                    <a:bodyPr/>
                    <a:lstStyle/>
                    <a:p>
                      <a:r>
                        <a:rPr lang="de-DE" sz="1100" dirty="0">
                          <a:solidFill>
                            <a:schemeClr val="bg1"/>
                          </a:solidFill>
                        </a:rPr>
                        <a:t>Aspekt</a:t>
                      </a:r>
                      <a:endParaRPr lang="en-GB" sz="1100" dirty="0">
                        <a:solidFill>
                          <a:schemeClr val="bg1"/>
                        </a:solidFill>
                      </a:endParaRPr>
                    </a:p>
                  </a:txBody>
                  <a:tcPr anchor="ctr">
                    <a:solidFill>
                      <a:srgbClr val="8652A1"/>
                    </a:solidFill>
                  </a:tcPr>
                </a:tc>
                <a:tc>
                  <a:txBody>
                    <a:bodyPr/>
                    <a:lstStyle/>
                    <a:p>
                      <a:r>
                        <a:rPr lang="de-DE" sz="1100" dirty="0">
                          <a:solidFill>
                            <a:schemeClr val="bg1"/>
                          </a:solidFill>
                        </a:rPr>
                        <a:t>Details</a:t>
                      </a:r>
                      <a:endParaRPr lang="en-GB" sz="1100" dirty="0">
                        <a:solidFill>
                          <a:schemeClr val="bg1"/>
                        </a:solidFill>
                      </a:endParaRPr>
                    </a:p>
                  </a:txBody>
                  <a:tcPr anchor="ctr">
                    <a:solidFill>
                      <a:srgbClr val="8652A1"/>
                    </a:solidFill>
                  </a:tcPr>
                </a:tc>
                <a:extLst>
                  <a:ext uri="{0D108BD9-81ED-4DB2-BD59-A6C34878D82A}">
                    <a16:rowId xmlns:a16="http://schemas.microsoft.com/office/drawing/2014/main" val="1485219402"/>
                  </a:ext>
                </a:extLst>
              </a:tr>
              <a:tr h="569891">
                <a:tc>
                  <a:txBody>
                    <a:bodyPr/>
                    <a:lstStyle/>
                    <a:p>
                      <a:r>
                        <a:rPr lang="de-DE" sz="1100" dirty="0"/>
                        <a:t>Name der Lösung</a:t>
                      </a:r>
                      <a:endParaRPr lang="en-GB" sz="1100" dirty="0"/>
                    </a:p>
                  </a:txBody>
                  <a:tcPr anchor="ctr"/>
                </a:tc>
                <a:tc>
                  <a:txBody>
                    <a:bodyPr/>
                    <a:lstStyle/>
                    <a:p>
                      <a:endParaRPr lang="en-GB" sz="1100" dirty="0"/>
                    </a:p>
                  </a:txBody>
                  <a:tcPr/>
                </a:tc>
                <a:extLst>
                  <a:ext uri="{0D108BD9-81ED-4DB2-BD59-A6C34878D82A}">
                    <a16:rowId xmlns:a16="http://schemas.microsoft.com/office/drawing/2014/main" val="2898962991"/>
                  </a:ext>
                </a:extLst>
              </a:tr>
              <a:tr h="569891">
                <a:tc>
                  <a:txBody>
                    <a:bodyPr/>
                    <a:lstStyle/>
                    <a:p>
                      <a:r>
                        <a:rPr lang="de-DE" sz="1100" dirty="0"/>
                        <a:t>Zielmarkt &amp; Stakeholder</a:t>
                      </a:r>
                    </a:p>
                  </a:txBody>
                  <a:tcPr anchor="ctr"/>
                </a:tc>
                <a:tc>
                  <a:txBody>
                    <a:bodyPr/>
                    <a:lstStyle/>
                    <a:p>
                      <a:endParaRPr lang="en-GB" sz="1100" dirty="0"/>
                    </a:p>
                  </a:txBody>
                  <a:tcPr/>
                </a:tc>
                <a:extLst>
                  <a:ext uri="{0D108BD9-81ED-4DB2-BD59-A6C34878D82A}">
                    <a16:rowId xmlns:a16="http://schemas.microsoft.com/office/drawing/2014/main" val="93096413"/>
                  </a:ext>
                </a:extLst>
              </a:tr>
              <a:tr h="569891">
                <a:tc>
                  <a:txBody>
                    <a:bodyPr/>
                    <a:lstStyle/>
                    <a:p>
                      <a:r>
                        <a:rPr lang="de-DE" sz="1100" dirty="0"/>
                        <a:t>Implementierungs-strategie</a:t>
                      </a:r>
                      <a:endParaRPr lang="en-GB" sz="1100" dirty="0"/>
                    </a:p>
                  </a:txBody>
                  <a:tcPr anchor="ctr"/>
                </a:tc>
                <a:tc>
                  <a:txBody>
                    <a:bodyPr/>
                    <a:lstStyle/>
                    <a:p>
                      <a:endParaRPr lang="en-GB" sz="1100" dirty="0"/>
                    </a:p>
                  </a:txBody>
                  <a:tcPr/>
                </a:tc>
                <a:extLst>
                  <a:ext uri="{0D108BD9-81ED-4DB2-BD59-A6C34878D82A}">
                    <a16:rowId xmlns:a16="http://schemas.microsoft.com/office/drawing/2014/main" val="2282027654"/>
                  </a:ext>
                </a:extLst>
              </a:tr>
              <a:tr h="569891">
                <a:tc>
                  <a:txBody>
                    <a:bodyPr/>
                    <a:lstStyle/>
                    <a:p>
                      <a:r>
                        <a:rPr lang="de-DE" sz="1100" dirty="0"/>
                        <a:t>SDG-Wirkung</a:t>
                      </a:r>
                      <a:endParaRPr lang="en-GB" sz="1100" dirty="0"/>
                    </a:p>
                  </a:txBody>
                  <a:tcPr anchor="ctr"/>
                </a:tc>
                <a:tc>
                  <a:txBody>
                    <a:bodyPr/>
                    <a:lstStyle/>
                    <a:p>
                      <a:endParaRPr lang="en-GB" sz="1100" dirty="0"/>
                    </a:p>
                  </a:txBody>
                  <a:tcPr/>
                </a:tc>
                <a:extLst>
                  <a:ext uri="{0D108BD9-81ED-4DB2-BD59-A6C34878D82A}">
                    <a16:rowId xmlns:a16="http://schemas.microsoft.com/office/drawing/2014/main" val="2024022080"/>
                  </a:ext>
                </a:extLst>
              </a:tr>
              <a:tr h="569891">
                <a:tc>
                  <a:txBody>
                    <a:bodyPr/>
                    <a:lstStyle/>
                    <a:p>
                      <a:r>
                        <a:rPr lang="de-DE" sz="1100" dirty="0"/>
                        <a:t>Wichtigste Meilensteine</a:t>
                      </a:r>
                      <a:endParaRPr lang="en-GB" sz="1100" dirty="0"/>
                    </a:p>
                  </a:txBody>
                  <a:tcPr anchor="ctr"/>
                </a:tc>
                <a:tc>
                  <a:txBody>
                    <a:bodyPr/>
                    <a:lstStyle/>
                    <a:p>
                      <a:endParaRPr lang="en-GB" sz="1100" dirty="0"/>
                    </a:p>
                  </a:txBody>
                  <a:tcPr/>
                </a:tc>
                <a:extLst>
                  <a:ext uri="{0D108BD9-81ED-4DB2-BD59-A6C34878D82A}">
                    <a16:rowId xmlns:a16="http://schemas.microsoft.com/office/drawing/2014/main" val="4261780044"/>
                  </a:ext>
                </a:extLst>
              </a:tr>
              <a:tr h="569891">
                <a:tc>
                  <a:txBody>
                    <a:bodyPr/>
                    <a:lstStyle/>
                    <a:p>
                      <a:r>
                        <a:rPr lang="de-DE" sz="1100" dirty="0"/>
                        <a:t>Risiken &amp; deren Entschärfung</a:t>
                      </a:r>
                      <a:endParaRPr lang="en-GB" sz="1100" dirty="0"/>
                    </a:p>
                  </a:txBody>
                  <a:tcPr anchor="ctr"/>
                </a:tc>
                <a:tc>
                  <a:txBody>
                    <a:bodyPr/>
                    <a:lstStyle/>
                    <a:p>
                      <a:endParaRPr lang="en-GB" sz="1100" dirty="0"/>
                    </a:p>
                  </a:txBody>
                  <a:tcPr/>
                </a:tc>
                <a:extLst>
                  <a:ext uri="{0D108BD9-81ED-4DB2-BD59-A6C34878D82A}">
                    <a16:rowId xmlns:a16="http://schemas.microsoft.com/office/drawing/2014/main" val="1644330470"/>
                  </a:ext>
                </a:extLst>
              </a:tr>
            </a:tbl>
          </a:graphicData>
        </a:graphic>
      </p:graphicFrame>
    </p:spTree>
    <p:extLst>
      <p:ext uri="{BB962C8B-B14F-4D97-AF65-F5344CB8AC3E}">
        <p14:creationId xmlns:p14="http://schemas.microsoft.com/office/powerpoint/2010/main" val="3928890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39798-E099-FE00-6F06-F809EB0A5517}"/>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03389068-DE9D-3E4F-8508-6675D757CA2D}"/>
              </a:ext>
            </a:extLst>
          </p:cNvPr>
          <p:cNvSpPr>
            <a:spLocks noGrp="1"/>
          </p:cNvSpPr>
          <p:nvPr>
            <p:ph type="body" sz="quarter" idx="64"/>
          </p:nvPr>
        </p:nvSpPr>
        <p:spPr>
          <a:xfrm>
            <a:off x="697280" y="1599143"/>
            <a:ext cx="6173419" cy="8267233"/>
          </a:xfrm>
        </p:spPr>
        <p:txBody>
          <a:bodyPr lIns="91440" tIns="45720" rIns="91440" bIns="45720" numCol="1" spcCol="288000" anchor="t">
            <a:noAutofit/>
          </a:bodyPr>
          <a:lstStyle/>
          <a:p>
            <a:pPr algn="just"/>
            <a:r>
              <a:rPr lang="en-GB" sz="1600" b="1" dirty="0">
                <a:solidFill>
                  <a:srgbClr val="8652A1"/>
                </a:solidFill>
              </a:rPr>
              <a:t>Schritt 2: Launch-Plan </a:t>
            </a:r>
            <a:r>
              <a:rPr lang="en-GB" sz="1600" b="1" dirty="0" err="1">
                <a:solidFill>
                  <a:srgbClr val="8652A1"/>
                </a:solidFill>
              </a:rPr>
              <a:t>Entwicklung</a:t>
            </a:r>
            <a:endParaRPr lang="en-GB" sz="1600" b="1" dirty="0">
              <a:solidFill>
                <a:srgbClr val="8652A1"/>
              </a:solidFill>
            </a:endParaRPr>
          </a:p>
          <a:p>
            <a:pPr algn="just"/>
            <a:endParaRPr lang="en-GB" dirty="0">
              <a:highlight>
                <a:srgbClr val="FFFF00"/>
              </a:highlight>
              <a:latin typeface="+mn-lt"/>
            </a:endParaRPr>
          </a:p>
          <a:p>
            <a:pPr algn="just" fontAlgn="base"/>
            <a:r>
              <a:rPr lang="en-GB" dirty="0" err="1"/>
              <a:t>Wählen</a:t>
            </a:r>
            <a:r>
              <a:rPr lang="en-GB" dirty="0"/>
              <a:t> Sie </a:t>
            </a:r>
            <a:r>
              <a:rPr lang="en-GB" dirty="0" err="1"/>
              <a:t>ein</a:t>
            </a:r>
            <a:r>
              <a:rPr lang="en-GB" dirty="0"/>
              <a:t> </a:t>
            </a:r>
            <a:r>
              <a:rPr lang="en-GB" dirty="0" err="1"/>
              <a:t>geeignetes</a:t>
            </a:r>
            <a:r>
              <a:rPr lang="en-GB" dirty="0"/>
              <a:t> </a:t>
            </a:r>
            <a:r>
              <a:rPr lang="en-GB" dirty="0" err="1"/>
              <a:t>digitales</a:t>
            </a:r>
            <a:r>
              <a:rPr lang="en-GB" dirty="0"/>
              <a:t> Tool </a:t>
            </a:r>
            <a:r>
              <a:rPr lang="en-GB" dirty="0" err="1"/>
              <a:t>aus</a:t>
            </a:r>
            <a:r>
              <a:rPr lang="en-GB" dirty="0"/>
              <a:t>, z. B. Trello, </a:t>
            </a:r>
            <a:r>
              <a:rPr lang="en-GB" dirty="0" err="1"/>
              <a:t>Planbox</a:t>
            </a:r>
            <a:r>
              <a:rPr lang="en-GB" dirty="0"/>
              <a:t>, Planview Split, </a:t>
            </a:r>
            <a:r>
              <a:rPr lang="en-GB" dirty="0" err="1"/>
              <a:t>ClickUp</a:t>
            </a:r>
            <a:r>
              <a:rPr lang="en-GB" dirty="0"/>
              <a:t>, </a:t>
            </a:r>
            <a:br>
              <a:rPr lang="en-GB" dirty="0"/>
            </a:br>
            <a:r>
              <a:rPr lang="en-GB" dirty="0"/>
              <a:t>Asana, Monday.com </a:t>
            </a:r>
            <a:r>
              <a:rPr lang="en-GB" dirty="0" err="1"/>
              <a:t>oder</a:t>
            </a:r>
            <a:r>
              <a:rPr lang="en-GB" dirty="0"/>
              <a:t> edison365, um </a:t>
            </a:r>
            <a:r>
              <a:rPr lang="en-GB" dirty="0" err="1"/>
              <a:t>Ihren</a:t>
            </a:r>
            <a:r>
              <a:rPr lang="en-GB" dirty="0"/>
              <a:t> Launch-Plan </a:t>
            </a:r>
            <a:r>
              <a:rPr lang="en-GB" dirty="0" err="1"/>
              <a:t>zu</a:t>
            </a:r>
            <a:r>
              <a:rPr lang="en-GB" dirty="0"/>
              <a:t> </a:t>
            </a:r>
            <a:r>
              <a:rPr lang="en-GB" dirty="0" err="1"/>
              <a:t>strukturieren</a:t>
            </a:r>
            <a:r>
              <a:rPr lang="en-GB" dirty="0"/>
              <a:t>.</a:t>
            </a:r>
            <a:br>
              <a:rPr lang="en-GB" dirty="0"/>
            </a:br>
            <a:r>
              <a:rPr lang="en-GB" dirty="0"/>
              <a:t>Für </a:t>
            </a:r>
            <a:r>
              <a:rPr lang="en-GB" dirty="0" err="1"/>
              <a:t>eine</a:t>
            </a:r>
            <a:r>
              <a:rPr lang="en-GB" dirty="0"/>
              <a:t> </a:t>
            </a:r>
            <a:r>
              <a:rPr lang="en-GB" dirty="0" err="1"/>
              <a:t>Anleitung</a:t>
            </a:r>
            <a:r>
              <a:rPr lang="en-GB" dirty="0"/>
              <a:t> </a:t>
            </a:r>
            <a:r>
              <a:rPr lang="en-GB" dirty="0" err="1"/>
              <a:t>zur</a:t>
            </a:r>
            <a:r>
              <a:rPr lang="en-GB" dirty="0"/>
              <a:t> </a:t>
            </a:r>
            <a:r>
              <a:rPr lang="en-GB" dirty="0" err="1"/>
              <a:t>Nutzung</a:t>
            </a:r>
            <a:r>
              <a:rPr lang="en-GB" dirty="0"/>
              <a:t> von Trello </a:t>
            </a:r>
            <a:r>
              <a:rPr lang="en-GB" dirty="0" err="1"/>
              <a:t>nutzen</a:t>
            </a:r>
            <a:r>
              <a:rPr lang="en-GB" dirty="0"/>
              <a:t> Sie </a:t>
            </a:r>
            <a:r>
              <a:rPr lang="en-GB" dirty="0">
                <a:solidFill>
                  <a:srgbClr val="29C5F4"/>
                </a:solidFill>
                <a:hlinkClick r:id="rId2" action="ppaction://hlinksldjump">
                  <a:extLst>
                    <a:ext uri="{A12FA001-AC4F-418D-AE19-62706E023703}">
                      <ahyp:hlinkClr xmlns:ahyp="http://schemas.microsoft.com/office/drawing/2018/hyperlinkcolor" val="tx"/>
                    </a:ext>
                  </a:extLst>
                </a:hlinkClick>
              </a:rPr>
              <a:t>Seiten 33–34 </a:t>
            </a:r>
            <a:r>
              <a:rPr lang="en-GB" dirty="0"/>
              <a:t>dieses </a:t>
            </a:r>
            <a:r>
              <a:rPr lang="en-GB" dirty="0" err="1"/>
              <a:t>Dokuments</a:t>
            </a:r>
            <a:r>
              <a:rPr lang="en-GB" dirty="0"/>
              <a:t>.</a:t>
            </a:r>
          </a:p>
          <a:p>
            <a:pPr algn="just" fontAlgn="base"/>
            <a:endParaRPr lang="en-GB" dirty="0">
              <a:highlight>
                <a:srgbClr val="FFFF00"/>
              </a:highlight>
            </a:endParaRPr>
          </a:p>
          <a:p>
            <a:pPr algn="just"/>
            <a:r>
              <a:rPr lang="de-DE" dirty="0"/>
              <a:t>Befolgen Sie diese Schritte in Ihrem ausgewählten Tool:</a:t>
            </a:r>
          </a:p>
          <a:p>
            <a:pPr marL="171450" indent="-171450" algn="just">
              <a:buFont typeface="Wingdings" panose="05000000000000000000" pitchFamily="2" charset="2"/>
              <a:buChar char="q"/>
            </a:pPr>
            <a:r>
              <a:rPr lang="de-DE" b="1" dirty="0"/>
              <a:t>Arbeitsbereich einrichten:</a:t>
            </a:r>
            <a:r>
              <a:rPr lang="de-DE" dirty="0"/>
              <a:t> Erstellen Sie einen Workspace für Ihren Aktionsplan.</a:t>
            </a:r>
          </a:p>
          <a:p>
            <a:pPr marL="171450" indent="-171450" algn="just">
              <a:buFont typeface="Wingdings" panose="05000000000000000000" pitchFamily="2" charset="2"/>
              <a:buChar char="q"/>
            </a:pPr>
            <a:r>
              <a:rPr lang="de-DE" b="1" dirty="0"/>
              <a:t>Launch in Phasen unterteilen:</a:t>
            </a:r>
            <a:r>
              <a:rPr lang="de-DE" dirty="0"/>
              <a:t> Identifizieren Sie zentrale Phasen wie Vorbereitung, Test, Rollout und Nachbereitung (Hinweis: Diese Phasen sind Vorschläge; Sie können gerne eigene erstellen). Stellen Sie sicher, dass die Phasen mit den wichtigsten Umsetzungselementen aus Schritt 1 übereinstimmen (z. B. Zielmarkt, Stakeholder, Ressourcen und Risiken).</a:t>
            </a:r>
          </a:p>
          <a:p>
            <a:pPr marL="171450" indent="-171450" algn="just">
              <a:buFont typeface="Wingdings" panose="05000000000000000000" pitchFamily="2" charset="2"/>
              <a:buChar char="q"/>
            </a:pPr>
            <a:r>
              <a:rPr lang="de-DE" b="1" dirty="0"/>
              <a:t>Aufgaben definieren:</a:t>
            </a:r>
            <a:r>
              <a:rPr lang="de-DE" dirty="0"/>
              <a:t> Listen Sie spezifische Aufgaben unter jeder Phase auf. Berücksichtigen Sie die Aufgaben aus Schritt 1 und übersetzen Sie diese in umsetzbare Schritte für jede Phase. Diese Aufgaben könnten z. B. das Identifizieren von Stakeholdern, das Sichern von Ressourcen, das Testen der Lösung an Pilotstandorten oder die Einbindung von Partnern bzw. Behörden umfassen.</a:t>
            </a:r>
          </a:p>
          <a:p>
            <a:pPr marL="171450" indent="-171450" algn="just">
              <a:buFont typeface="Wingdings" panose="05000000000000000000" pitchFamily="2" charset="2"/>
              <a:buChar char="q"/>
            </a:pPr>
            <a:r>
              <a:rPr lang="de-DE" b="1" dirty="0"/>
              <a:t>Verantwortlichkeiten zuweisen:</a:t>
            </a:r>
            <a:r>
              <a:rPr lang="de-DE" dirty="0"/>
              <a:t> Ordnen Sie die Aufgaben den Teammitgliedern zu.</a:t>
            </a:r>
          </a:p>
          <a:p>
            <a:pPr marL="171450" indent="-171450" algn="just">
              <a:buFont typeface="Wingdings" panose="05000000000000000000" pitchFamily="2" charset="2"/>
              <a:buChar char="q"/>
            </a:pPr>
            <a:r>
              <a:rPr lang="de-DE" b="1" dirty="0"/>
              <a:t>Zeitpläne und Meilensteine festlegen:</a:t>
            </a:r>
            <a:r>
              <a:rPr lang="de-DE" dirty="0"/>
              <a:t> Fügen Sie realistische, aber fiktive Zeiträume und verantwortliche Teams für jede Aufgabe hinzu, basierend auf den Informationen aus Schritt 1. Integrieren Sie zentrale Meilensteine (z. B. „Pilot abgeschlossen“, „Launch-Tag“), die die wichtigsten Schritte Ihrer Kommerzialisierungs- und Implementierungsstrategie widerspiegeln. Stellen Sie sicher, dass das Diagramm flexibel genug ist, um Dauer und Teamverantwortlichkeiten bei Bedarf an reale Bedingungen anzupassen.</a:t>
            </a:r>
          </a:p>
          <a:p>
            <a:pPr marL="171450" indent="-171450" algn="just">
              <a:buFont typeface="Wingdings" panose="05000000000000000000" pitchFamily="2" charset="2"/>
              <a:buChar char="q"/>
            </a:pPr>
            <a:r>
              <a:rPr lang="de-DE" b="1" dirty="0"/>
              <a:t>Tracking-Elemente hinzufügen:</a:t>
            </a:r>
            <a:r>
              <a:rPr lang="de-DE" dirty="0"/>
              <a:t> Fügen Sie z. B. Fortschrittsanzeigen oder Risikomanagement-Tools ein.</a:t>
            </a:r>
          </a:p>
          <a:p>
            <a:pPr marL="171450" indent="-171450" algn="just">
              <a:buFont typeface="Wingdings" panose="05000000000000000000" pitchFamily="2" charset="2"/>
              <a:buChar char="q"/>
            </a:pPr>
            <a:endParaRPr lang="en-GB" dirty="0"/>
          </a:p>
          <a:p>
            <a:pPr algn="just"/>
            <a:r>
              <a:rPr lang="de-DE" dirty="0">
                <a:solidFill>
                  <a:schemeClr val="tx1"/>
                </a:solidFill>
              </a:rPr>
              <a:t>Hier ist ein Beispiel davon, wie ein Launch-Plan aussehen könnte:</a:t>
            </a:r>
            <a:endParaRPr lang="en-GB" sz="1100" dirty="0">
              <a:solidFill>
                <a:schemeClr val="tx1"/>
              </a:solidFill>
            </a:endParaRPr>
          </a:p>
          <a:p>
            <a:pPr algn="just"/>
            <a:endParaRPr lang="en-GB" dirty="0"/>
          </a:p>
          <a:p>
            <a:pPr algn="just"/>
            <a:endParaRPr lang="en-GB" sz="1600" dirty="0">
              <a:highlight>
                <a:srgbClr val="FFFF00"/>
              </a:highlight>
            </a:endParaRPr>
          </a:p>
          <a:p>
            <a:pPr algn="just"/>
            <a:endParaRPr lang="en-GB" sz="1600" b="1" dirty="0">
              <a:solidFill>
                <a:srgbClr val="8652A1"/>
              </a:solidFill>
              <a:latin typeface="Calibri"/>
              <a:ea typeface="Open Sans"/>
              <a:cs typeface="Calibri"/>
            </a:endParaRPr>
          </a:p>
          <a:p>
            <a:pPr algn="just"/>
            <a:endParaRPr lang="en-GB" sz="1600" b="1" dirty="0">
              <a:solidFill>
                <a:srgbClr val="8652A1"/>
              </a:solidFill>
              <a:latin typeface="Calibri"/>
              <a:ea typeface="Open Sans"/>
              <a:cs typeface="Calibri"/>
            </a:endParaRPr>
          </a:p>
          <a:p>
            <a:pPr algn="just"/>
            <a:endParaRPr lang="en-GB" sz="1600" b="1" dirty="0">
              <a:solidFill>
                <a:srgbClr val="8652A1"/>
              </a:solidFill>
              <a:latin typeface="Calibri"/>
              <a:ea typeface="Open Sans"/>
              <a:cs typeface="Calibri"/>
            </a:endParaRPr>
          </a:p>
          <a:p>
            <a:pPr algn="just"/>
            <a:endParaRPr lang="en-GB" sz="1600" b="1" dirty="0">
              <a:solidFill>
                <a:srgbClr val="8652A1"/>
              </a:solidFill>
              <a:latin typeface="Calibri"/>
              <a:ea typeface="Open Sans"/>
              <a:cs typeface="Calibri"/>
            </a:endParaRPr>
          </a:p>
          <a:p>
            <a:pPr algn="just"/>
            <a:endParaRPr lang="en-GB" sz="1600" b="1" dirty="0">
              <a:solidFill>
                <a:srgbClr val="8652A1"/>
              </a:solidFill>
              <a:latin typeface="Calibri"/>
              <a:ea typeface="Open Sans"/>
              <a:cs typeface="Calibri"/>
            </a:endParaRPr>
          </a:p>
          <a:p>
            <a:pPr algn="just"/>
            <a:endParaRPr lang="en-GB" sz="1600" b="1" dirty="0">
              <a:solidFill>
                <a:srgbClr val="8652A1"/>
              </a:solidFill>
              <a:latin typeface="Calibri"/>
              <a:ea typeface="Open Sans"/>
              <a:cs typeface="Calibri"/>
            </a:endParaRPr>
          </a:p>
          <a:p>
            <a:pPr algn="just"/>
            <a:endParaRPr lang="en-GB" sz="1600" b="1" dirty="0">
              <a:solidFill>
                <a:srgbClr val="8652A1"/>
              </a:solidFill>
              <a:latin typeface="Calibri"/>
              <a:ea typeface="Open Sans"/>
              <a:cs typeface="Calibri"/>
            </a:endParaRPr>
          </a:p>
          <a:p>
            <a:pPr algn="just"/>
            <a:endParaRPr lang="en-GB" sz="1600" b="1" dirty="0">
              <a:solidFill>
                <a:srgbClr val="8652A1"/>
              </a:solidFill>
              <a:latin typeface="Calibri"/>
              <a:ea typeface="Open Sans"/>
              <a:cs typeface="Calibri"/>
            </a:endParaRPr>
          </a:p>
          <a:p>
            <a:pPr algn="just"/>
            <a:endParaRPr lang="en-GB" sz="1600" b="1" dirty="0">
              <a:solidFill>
                <a:srgbClr val="8652A1"/>
              </a:solidFill>
              <a:latin typeface="Calibri"/>
              <a:ea typeface="Open Sans"/>
              <a:cs typeface="Calibri"/>
            </a:endParaRPr>
          </a:p>
          <a:p>
            <a:pPr algn="just"/>
            <a:endParaRPr lang="en-GB" b="1" dirty="0">
              <a:solidFill>
                <a:srgbClr val="8652A1"/>
              </a:solidFill>
              <a:latin typeface="Calibri"/>
              <a:ea typeface="Open Sans"/>
              <a:cs typeface="Calibri"/>
            </a:endParaRPr>
          </a:p>
          <a:p>
            <a:pPr marL="171450" indent="-171450" algn="just">
              <a:buFont typeface="Wingdings" panose="05000000000000000000" pitchFamily="2" charset="2"/>
              <a:buChar char="q"/>
            </a:pPr>
            <a:r>
              <a:rPr lang="de-DE" dirty="0"/>
              <a:t>Bereiten Sie eine kurze Zusammenfassung Ihres Plans mit dem von Ihnen ausgewählten Tool vor.</a:t>
            </a:r>
          </a:p>
          <a:p>
            <a:pPr marL="171450" indent="-171450" algn="just">
              <a:buFont typeface="Wingdings" panose="05000000000000000000" pitchFamily="2" charset="2"/>
              <a:buChar char="q"/>
            </a:pPr>
            <a:r>
              <a:rPr lang="de-DE" dirty="0"/>
              <a:t>Zeigen Sie, wie das digitale Tool den Kommerzialisierungsprozess unterstützt.</a:t>
            </a:r>
          </a:p>
          <a:p>
            <a:pPr marL="171450" indent="-171450" algn="just">
              <a:buFont typeface="Wingdings" panose="05000000000000000000" pitchFamily="2" charset="2"/>
              <a:buChar char="q"/>
            </a:pPr>
            <a:r>
              <a:rPr lang="de-DE" dirty="0"/>
              <a:t>Stellen Sie sicher, dass der Plan mit den Nachhaltigkeitsprioritäten und den SDGs übereinstimmt.</a:t>
            </a:r>
          </a:p>
          <a:p>
            <a:pPr marL="171450" indent="-171450" algn="just">
              <a:buFont typeface="Wingdings" panose="05000000000000000000" pitchFamily="2" charset="2"/>
              <a:buChar char="q"/>
            </a:pPr>
            <a:endParaRPr lang="en-GB" sz="1600" dirty="0">
              <a:highlight>
                <a:srgbClr val="FFFF00"/>
              </a:highlight>
            </a:endParaRPr>
          </a:p>
          <a:p>
            <a:pPr algn="just"/>
            <a:r>
              <a:rPr lang="en-GB" sz="1600" b="1" dirty="0" err="1">
                <a:solidFill>
                  <a:srgbClr val="8652A1"/>
                </a:solidFill>
              </a:rPr>
              <a:t>Reflexionsfragen</a:t>
            </a:r>
            <a:endParaRPr lang="en-GB" sz="1600" b="1" dirty="0">
              <a:solidFill>
                <a:srgbClr val="8652A1"/>
              </a:solidFill>
            </a:endParaRPr>
          </a:p>
          <a:p>
            <a:pPr marL="171450" indent="-171450" algn="just">
              <a:buFont typeface="Wingdings" panose="05000000000000000000" pitchFamily="2" charset="2"/>
              <a:buChar char="q"/>
            </a:pPr>
            <a:r>
              <a:rPr lang="de-DE" dirty="0"/>
              <a:t>Wie stellt Ihr Plan eine reibungslose Umsetzung der Lösung sicher?</a:t>
            </a:r>
          </a:p>
          <a:p>
            <a:pPr marL="171450" indent="-171450" algn="just">
              <a:buFont typeface="Wingdings" panose="05000000000000000000" pitchFamily="2" charset="2"/>
              <a:buChar char="q"/>
            </a:pPr>
            <a:r>
              <a:rPr lang="de-DE" dirty="0"/>
              <a:t>Welche Herausforderungen könnten während der Kommerzialisierung auftreten?</a:t>
            </a:r>
          </a:p>
          <a:p>
            <a:pPr marL="171450" indent="-171450" algn="just">
              <a:buFont typeface="Wingdings" panose="05000000000000000000" pitchFamily="2" charset="2"/>
              <a:buChar char="q"/>
            </a:pPr>
            <a:r>
              <a:rPr lang="de-DE" dirty="0"/>
              <a:t>Wie verbessert das digitale Tool Ihre Planung und Umsetzung?</a:t>
            </a:r>
          </a:p>
          <a:p>
            <a:pPr algn="just"/>
            <a:endParaRPr lang="en-GB" dirty="0">
              <a:highlight>
                <a:srgbClr val="FFFF00"/>
              </a:highlight>
            </a:endParaRPr>
          </a:p>
        </p:txBody>
      </p:sp>
      <p:sp>
        <p:nvSpPr>
          <p:cNvPr id="4" name="Slide Number Placeholder 3">
            <a:extLst>
              <a:ext uri="{FF2B5EF4-FFF2-40B4-BE49-F238E27FC236}">
                <a16:creationId xmlns:a16="http://schemas.microsoft.com/office/drawing/2014/main" id="{4D3ABEA7-53F8-A883-3873-F22C182A5F83}"/>
              </a:ext>
            </a:extLst>
          </p:cNvPr>
          <p:cNvSpPr>
            <a:spLocks noGrp="1"/>
          </p:cNvSpPr>
          <p:nvPr>
            <p:ph type="sldNum" sz="quarter" idx="4"/>
          </p:nvPr>
        </p:nvSpPr>
        <p:spPr/>
        <p:txBody>
          <a:bodyPr/>
          <a:lstStyle/>
          <a:p>
            <a:fld id="{9C527BFA-2C0E-4CEC-B6A5-913A56FEF4B4}" type="slidenum">
              <a:rPr lang="fr-CA" smtClean="0"/>
              <a:pPr/>
              <a:t>32</a:t>
            </a:fld>
            <a:endParaRPr lang="fr-CA"/>
          </a:p>
        </p:txBody>
      </p:sp>
      <p:sp>
        <p:nvSpPr>
          <p:cNvPr id="7" name="Freeform 1">
            <a:extLst>
              <a:ext uri="{FF2B5EF4-FFF2-40B4-BE49-F238E27FC236}">
                <a16:creationId xmlns:a16="http://schemas.microsoft.com/office/drawing/2014/main" id="{F39555A5-8500-B23E-E316-8EC0DDAC0BAA}"/>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6F71C2A1-2851-8130-45BB-D1860ACB672C}"/>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PHASE 6 - LAUNCH</a:t>
            </a:r>
            <a:endParaRPr lang="en-US" dirty="0"/>
          </a:p>
        </p:txBody>
      </p:sp>
      <p:pic>
        <p:nvPicPr>
          <p:cNvPr id="2" name="Picture 2" descr="Launch Plan Templates and Examples - Reforge">
            <a:extLst>
              <a:ext uri="{FF2B5EF4-FFF2-40B4-BE49-F238E27FC236}">
                <a16:creationId xmlns:a16="http://schemas.microsoft.com/office/drawing/2014/main" id="{7D344898-7CA3-B59A-FCD1-9C67E39A2C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477" y="6127204"/>
            <a:ext cx="4632719" cy="2606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7964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E08DC-65AD-A145-D571-6B561700BDA1}"/>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3A8E01E9-9537-959C-DB10-31D7FAA302F3}"/>
              </a:ext>
            </a:extLst>
          </p:cNvPr>
          <p:cNvSpPr>
            <a:spLocks noGrp="1"/>
          </p:cNvSpPr>
          <p:nvPr>
            <p:ph type="body" sz="quarter" idx="64"/>
          </p:nvPr>
        </p:nvSpPr>
        <p:spPr>
          <a:xfrm>
            <a:off x="697281" y="1599144"/>
            <a:ext cx="6076734" cy="6206946"/>
          </a:xfrm>
        </p:spPr>
        <p:txBody>
          <a:bodyPr lIns="91440" tIns="45720" rIns="91440" bIns="45720" numCol="1" spcCol="288000" anchor="t">
            <a:noAutofit/>
          </a:bodyPr>
          <a:lstStyle/>
          <a:p>
            <a:pPr algn="just"/>
            <a:r>
              <a:rPr lang="de-DE" sz="1600" b="1" dirty="0">
                <a:solidFill>
                  <a:srgbClr val="8652A1"/>
                </a:solidFill>
              </a:rPr>
              <a:t>Anleitung – Wie benutzt man </a:t>
            </a:r>
            <a:r>
              <a:rPr lang="de-DE" sz="1600" b="1" dirty="0" err="1">
                <a:solidFill>
                  <a:srgbClr val="8652A1"/>
                </a:solidFill>
              </a:rPr>
              <a:t>Trello</a:t>
            </a:r>
            <a:r>
              <a:rPr lang="de-DE" sz="1600" b="1" dirty="0">
                <a:solidFill>
                  <a:srgbClr val="8652A1"/>
                </a:solidFill>
              </a:rPr>
              <a:t>?</a:t>
            </a:r>
            <a:endParaRPr lang="en-GB" sz="1600" b="1" dirty="0">
              <a:solidFill>
                <a:srgbClr val="8652A1"/>
              </a:solidFill>
            </a:endParaRPr>
          </a:p>
          <a:p>
            <a:pPr algn="just"/>
            <a:endParaRPr lang="en-GB" sz="1600" b="1" dirty="0">
              <a:solidFill>
                <a:srgbClr val="8652A1"/>
              </a:solidFill>
            </a:endParaRPr>
          </a:p>
          <a:p>
            <a:pPr marL="228600" indent="-228600" algn="just">
              <a:buAutoNum type="arabicPeriod"/>
            </a:pPr>
            <a:r>
              <a:rPr lang="en-GB" dirty="0">
                <a:solidFill>
                  <a:schemeClr val="tx1"/>
                </a:solidFill>
                <a:latin typeface="Calibri"/>
                <a:ea typeface="Open Sans"/>
                <a:cs typeface="Calibri"/>
              </a:rPr>
              <a:t>Gehen Sie </a:t>
            </a:r>
            <a:r>
              <a:rPr lang="en-GB" dirty="0" err="1">
                <a:solidFill>
                  <a:schemeClr val="tx1"/>
                </a:solidFill>
                <a:latin typeface="Calibri"/>
                <a:ea typeface="Open Sans"/>
                <a:cs typeface="Calibri"/>
              </a:rPr>
              <a:t>zu</a:t>
            </a:r>
            <a:r>
              <a:rPr lang="en-GB" dirty="0">
                <a:solidFill>
                  <a:schemeClr val="tx1"/>
                </a:solidFill>
                <a:latin typeface="Calibri"/>
                <a:ea typeface="Open Sans"/>
                <a:cs typeface="Calibri"/>
              </a:rPr>
              <a:t> </a:t>
            </a:r>
            <a:r>
              <a:rPr lang="en-GB" b="1" dirty="0">
                <a:solidFill>
                  <a:srgbClr val="29C5F4"/>
                </a:solidFill>
                <a:latin typeface="Calibri"/>
                <a:ea typeface="Open Sans"/>
                <a:cs typeface="Calibri"/>
                <a:hlinkClick r:id="rId2">
                  <a:extLst>
                    <a:ext uri="{A12FA001-AC4F-418D-AE19-62706E023703}">
                      <ahyp:hlinkClr xmlns:ahyp="http://schemas.microsoft.com/office/drawing/2018/hyperlinkcolor" val="tx"/>
                    </a:ext>
                  </a:extLst>
                </a:hlinkClick>
              </a:rPr>
              <a:t>Trello</a:t>
            </a:r>
            <a:r>
              <a:rPr lang="en-GB" dirty="0">
                <a:solidFill>
                  <a:schemeClr val="tx1"/>
                </a:solidFill>
                <a:latin typeface="Calibri"/>
                <a:ea typeface="Open Sans"/>
                <a:cs typeface="Calibri"/>
              </a:rPr>
              <a:t> und </a:t>
            </a:r>
            <a:r>
              <a:rPr lang="en-GB" dirty="0" err="1">
                <a:solidFill>
                  <a:schemeClr val="tx1"/>
                </a:solidFill>
                <a:latin typeface="Calibri"/>
                <a:ea typeface="Open Sans"/>
                <a:cs typeface="Calibri"/>
              </a:rPr>
              <a:t>melden</a:t>
            </a:r>
            <a:r>
              <a:rPr lang="en-GB" dirty="0">
                <a:solidFill>
                  <a:schemeClr val="tx1"/>
                </a:solidFill>
                <a:latin typeface="Calibri"/>
                <a:ea typeface="Open Sans"/>
                <a:cs typeface="Calibri"/>
              </a:rPr>
              <a:t> Sie </a:t>
            </a:r>
            <a:r>
              <a:rPr lang="en-GB" dirty="0" err="1">
                <a:solidFill>
                  <a:schemeClr val="tx1"/>
                </a:solidFill>
                <a:latin typeface="Calibri"/>
                <a:ea typeface="Open Sans"/>
                <a:cs typeface="Calibri"/>
              </a:rPr>
              <a:t>sich</a:t>
            </a:r>
            <a:r>
              <a:rPr lang="en-GB" dirty="0">
                <a:solidFill>
                  <a:schemeClr val="tx1"/>
                </a:solidFill>
                <a:latin typeface="Calibri"/>
                <a:ea typeface="Open Sans"/>
                <a:cs typeface="Calibri"/>
              </a:rPr>
              <a:t> an </a:t>
            </a:r>
            <a:r>
              <a:rPr lang="en-GB" dirty="0" err="1">
                <a:solidFill>
                  <a:schemeClr val="tx1"/>
                </a:solidFill>
                <a:latin typeface="Calibri"/>
                <a:ea typeface="Open Sans"/>
                <a:cs typeface="Calibri"/>
              </a:rPr>
              <a:t>oder</a:t>
            </a:r>
            <a:r>
              <a:rPr lang="en-GB" dirty="0">
                <a:solidFill>
                  <a:schemeClr val="tx1"/>
                </a:solidFill>
                <a:latin typeface="Calibri"/>
                <a:ea typeface="Open Sans"/>
                <a:cs typeface="Calibri"/>
              </a:rPr>
              <a:t> </a:t>
            </a:r>
            <a:r>
              <a:rPr lang="en-GB" dirty="0" err="1">
                <a:solidFill>
                  <a:schemeClr val="tx1"/>
                </a:solidFill>
                <a:latin typeface="Calibri"/>
                <a:ea typeface="Open Sans"/>
                <a:cs typeface="Calibri"/>
              </a:rPr>
              <a:t>loggen</a:t>
            </a:r>
            <a:r>
              <a:rPr lang="en-GB" dirty="0">
                <a:solidFill>
                  <a:schemeClr val="tx1"/>
                </a:solidFill>
                <a:latin typeface="Calibri"/>
                <a:ea typeface="Open Sans"/>
                <a:cs typeface="Calibri"/>
              </a:rPr>
              <a:t> Sie </a:t>
            </a:r>
            <a:r>
              <a:rPr lang="en-GB" dirty="0" err="1">
                <a:solidFill>
                  <a:schemeClr val="tx1"/>
                </a:solidFill>
                <a:latin typeface="Calibri"/>
                <a:ea typeface="Open Sans"/>
                <a:cs typeface="Calibri"/>
              </a:rPr>
              <a:t>sich</a:t>
            </a:r>
            <a:r>
              <a:rPr lang="en-GB" dirty="0">
                <a:solidFill>
                  <a:schemeClr val="tx1"/>
                </a:solidFill>
                <a:latin typeface="Calibri"/>
                <a:ea typeface="Open Sans"/>
                <a:cs typeface="Calibri"/>
              </a:rPr>
              <a:t> </a:t>
            </a:r>
            <a:r>
              <a:rPr lang="en-GB" dirty="0" err="1">
                <a:solidFill>
                  <a:schemeClr val="tx1"/>
                </a:solidFill>
                <a:latin typeface="Calibri"/>
                <a:ea typeface="Open Sans"/>
                <a:cs typeface="Calibri"/>
              </a:rPr>
              <a:t>ein</a:t>
            </a:r>
            <a:endParaRPr lang="en-GB" dirty="0">
              <a:solidFill>
                <a:schemeClr val="tx1"/>
              </a:solidFill>
              <a:latin typeface="Calibri"/>
              <a:ea typeface="Open Sans"/>
              <a:cs typeface="Calibri"/>
            </a:endParaRPr>
          </a:p>
          <a:p>
            <a:pPr marL="228600" indent="-228600" algn="just">
              <a:buAutoNum type="arabicPeriod"/>
            </a:pPr>
            <a:r>
              <a:rPr lang="de-DE" dirty="0"/>
              <a:t>Um mit einem neuen Board zu starten, klicken Sie im oberen Menü auf „+“ oder wählen Sie eine der Vorlagen auf der Startseite aus.</a:t>
            </a:r>
          </a:p>
          <a:p>
            <a:pPr marL="228600" indent="-228600" algn="just">
              <a:buAutoNum type="arabicPeriod"/>
            </a:pPr>
            <a:endParaRPr lang="en-GB" dirty="0">
              <a:solidFill>
                <a:schemeClr val="tx1"/>
              </a:solidFill>
            </a:endParaRPr>
          </a:p>
          <a:p>
            <a:pPr marL="228600" indent="-228600" algn="just">
              <a:buAutoNum type="arabicPeriod"/>
            </a:pPr>
            <a:endParaRPr lang="en-GB" dirty="0">
              <a:solidFill>
                <a:schemeClr val="tx1"/>
              </a:solidFill>
            </a:endParaRPr>
          </a:p>
          <a:p>
            <a:pPr marL="228600" indent="-228600" algn="just">
              <a:buAutoNum type="arabicPeriod"/>
            </a:pPr>
            <a:endParaRPr lang="en-GB" dirty="0">
              <a:solidFill>
                <a:schemeClr val="tx1"/>
              </a:solidFill>
            </a:endParaRPr>
          </a:p>
          <a:p>
            <a:pPr marL="228600" indent="-228600" algn="just">
              <a:buAutoNum type="arabicPeriod"/>
            </a:pPr>
            <a:endParaRPr lang="en-GB" dirty="0">
              <a:solidFill>
                <a:schemeClr val="tx1"/>
              </a:solidFill>
            </a:endParaRPr>
          </a:p>
          <a:p>
            <a:pPr marL="228600" indent="-228600" algn="just">
              <a:buAutoNum type="arabicPeriod"/>
            </a:pPr>
            <a:endParaRPr lang="en-GB" dirty="0">
              <a:solidFill>
                <a:schemeClr val="tx1"/>
              </a:solidFill>
            </a:endParaRPr>
          </a:p>
          <a:p>
            <a:pPr marL="228600" indent="-228600" algn="just">
              <a:buAutoNum type="arabicPeriod"/>
            </a:pPr>
            <a:endParaRPr lang="en-GB" dirty="0">
              <a:solidFill>
                <a:schemeClr val="tx1"/>
              </a:solidFill>
            </a:endParaRPr>
          </a:p>
          <a:p>
            <a:pPr marL="228600" indent="-228600" algn="just">
              <a:buAutoNum type="arabicPeriod"/>
            </a:pPr>
            <a:endParaRPr lang="en-GB" dirty="0">
              <a:solidFill>
                <a:schemeClr val="tx1"/>
              </a:solidFill>
            </a:endParaRPr>
          </a:p>
          <a:p>
            <a:pPr marL="228600" indent="-228600" algn="just">
              <a:buAutoNum type="arabicPeriod"/>
            </a:pPr>
            <a:r>
              <a:rPr lang="de-DE" dirty="0"/>
              <a:t>Passen Sie Ihr Board mit einem Hintergrund, Titel und Sichtbarkeitseinstellungen an (steuert, wer das Board sehen und bearbeiten kann).</a:t>
            </a:r>
            <a:endParaRPr lang="en-GB" dirty="0">
              <a:solidFill>
                <a:schemeClr val="tx1"/>
              </a:solidFill>
            </a:endParaRPr>
          </a:p>
          <a:p>
            <a:pPr marL="228600" indent="-228600" algn="just">
              <a:buAutoNum type="arabicPeriod"/>
            </a:pPr>
            <a:endParaRPr lang="en-GB" dirty="0">
              <a:solidFill>
                <a:schemeClr val="tx1"/>
              </a:solidFill>
            </a:endParaRPr>
          </a:p>
          <a:p>
            <a:pPr marL="228600" indent="-228600" algn="just">
              <a:buAutoNum type="arabicPeriod"/>
            </a:pPr>
            <a:endParaRPr lang="en-GB" dirty="0">
              <a:solidFill>
                <a:schemeClr val="tx1"/>
              </a:solidFill>
            </a:endParaRPr>
          </a:p>
          <a:p>
            <a:pPr marL="228600" indent="-228600" algn="just">
              <a:buAutoNum type="arabicPeriod"/>
            </a:pPr>
            <a:endParaRPr lang="en-GB" dirty="0">
              <a:solidFill>
                <a:schemeClr val="tx1"/>
              </a:solidFill>
            </a:endParaRPr>
          </a:p>
          <a:p>
            <a:pPr marL="228600" indent="-228600" algn="just">
              <a:buAutoNum type="arabicPeriod"/>
            </a:pPr>
            <a:endParaRPr lang="en-GB" dirty="0">
              <a:solidFill>
                <a:schemeClr val="tx1"/>
              </a:solidFill>
            </a:endParaRPr>
          </a:p>
          <a:p>
            <a:pPr marL="228600" indent="-228600" algn="just">
              <a:buAutoNum type="arabicPeriod"/>
            </a:pPr>
            <a:endParaRPr lang="en-GB" dirty="0">
              <a:solidFill>
                <a:schemeClr val="tx1"/>
              </a:solidFill>
            </a:endParaRPr>
          </a:p>
          <a:p>
            <a:pPr marL="228600" indent="-228600" algn="just">
              <a:buAutoNum type="arabicPeriod"/>
            </a:pPr>
            <a:endParaRPr lang="en-GB" dirty="0">
              <a:solidFill>
                <a:schemeClr val="tx1"/>
              </a:solidFill>
            </a:endParaRPr>
          </a:p>
          <a:p>
            <a:pPr marL="228600" indent="-228600" algn="just">
              <a:buAutoNum type="arabicPeriod"/>
            </a:pPr>
            <a:endParaRPr lang="en-GB" dirty="0">
              <a:solidFill>
                <a:schemeClr val="tx1"/>
              </a:solidFill>
            </a:endParaRPr>
          </a:p>
          <a:p>
            <a:pPr marL="228600" indent="-228600" algn="just">
              <a:buAutoNum type="arabicPeriod"/>
            </a:pPr>
            <a:endParaRPr lang="de-DE" dirty="0"/>
          </a:p>
          <a:p>
            <a:pPr marL="228600" indent="-228600" algn="just">
              <a:buAutoNum type="arabicPeriod"/>
            </a:pPr>
            <a:r>
              <a:rPr lang="de-DE" dirty="0"/>
              <a:t>Oben rechts finden Sie die Option, das Board mit Teammitgliedern zu teilen und eine Vielzahl von Einstellungen zu öffnen.</a:t>
            </a:r>
          </a:p>
          <a:p>
            <a:pPr marL="228600" indent="-228600" algn="just">
              <a:buAutoNum type="arabicPeriod"/>
            </a:pPr>
            <a:endParaRPr lang="de-DE" dirty="0">
              <a:solidFill>
                <a:schemeClr val="tx1"/>
              </a:solidFill>
            </a:endParaRPr>
          </a:p>
          <a:p>
            <a:pPr algn="just"/>
            <a:endParaRPr lang="en-GB" dirty="0">
              <a:solidFill>
                <a:schemeClr val="tx1"/>
              </a:solidFill>
            </a:endParaRPr>
          </a:p>
          <a:p>
            <a:pPr algn="just"/>
            <a:endParaRPr lang="en-GB" dirty="0">
              <a:solidFill>
                <a:schemeClr val="tx1"/>
              </a:solidFill>
            </a:endParaRPr>
          </a:p>
          <a:p>
            <a:pPr marL="171450" algn="just"/>
            <a:r>
              <a:rPr lang="de-DE" dirty="0"/>
              <a:t>Um das Board zu teilen, geben Sie die E-Mail-Adresse oder den Namen des Teammitglieds in </a:t>
            </a:r>
            <a:r>
              <a:rPr lang="de-DE" dirty="0" err="1"/>
              <a:t>Trello</a:t>
            </a:r>
            <a:r>
              <a:rPr lang="de-DE" dirty="0"/>
              <a:t> ein und belassen Sie die Sichtbarkeitseinstellung auf „Mitglied“.</a:t>
            </a:r>
          </a:p>
          <a:p>
            <a:pPr marL="171450" algn="just"/>
            <a:endParaRPr lang="en-GB" dirty="0">
              <a:solidFill>
                <a:schemeClr val="tx1"/>
              </a:solidFill>
            </a:endParaRPr>
          </a:p>
          <a:p>
            <a:pPr marL="228600" indent="-228600" algn="just">
              <a:buAutoNum type="arabicPeriod"/>
            </a:pPr>
            <a:endParaRPr lang="en-GB" dirty="0">
              <a:solidFill>
                <a:schemeClr val="tx1"/>
              </a:solidFill>
            </a:endParaRPr>
          </a:p>
          <a:p>
            <a:pPr marL="228600" indent="-228600" algn="just">
              <a:buAutoNum type="arabicPeriod"/>
            </a:pPr>
            <a:endParaRPr lang="en-GB" dirty="0">
              <a:solidFill>
                <a:schemeClr val="tx1"/>
              </a:solidFill>
            </a:endParaRPr>
          </a:p>
          <a:p>
            <a:pPr marL="228600" indent="-228600" algn="just">
              <a:buAutoNum type="arabicPeriod"/>
            </a:pPr>
            <a:endParaRPr lang="en-GB" dirty="0">
              <a:solidFill>
                <a:schemeClr val="tx1"/>
              </a:solidFill>
            </a:endParaRPr>
          </a:p>
          <a:p>
            <a:pPr marL="228600" indent="-228600" algn="just">
              <a:buFont typeface="Arial" panose="020B0604020202020204" pitchFamily="34" charset="0"/>
              <a:buChar char="•"/>
            </a:pPr>
            <a:endParaRPr lang="en-GB" dirty="0">
              <a:solidFill>
                <a:schemeClr val="tx1"/>
              </a:solidFill>
            </a:endParaRPr>
          </a:p>
          <a:p>
            <a:pPr indent="171450" algn="just"/>
            <a:r>
              <a:rPr lang="de-DE" dirty="0"/>
              <a:t>Das Menü bietet Ihnen folgende Optionen:</a:t>
            </a:r>
            <a:endParaRPr lang="en-GB" dirty="0">
              <a:solidFill>
                <a:schemeClr val="tx1"/>
              </a:solidFill>
            </a:endParaRPr>
          </a:p>
          <a:p>
            <a:pPr marL="228600" indent="-228600" algn="just">
              <a:buAutoNum type="arabicPeriod"/>
            </a:pPr>
            <a:endParaRPr lang="en-GB" dirty="0">
              <a:solidFill>
                <a:schemeClr val="tx1"/>
              </a:solidFill>
            </a:endParaRPr>
          </a:p>
          <a:p>
            <a:pPr marL="228600" indent="-228600" algn="just">
              <a:buAutoNum type="arabicPeriod"/>
            </a:pPr>
            <a:endParaRPr lang="en-GB" dirty="0">
              <a:solidFill>
                <a:schemeClr val="tx1"/>
              </a:solidFill>
            </a:endParaRPr>
          </a:p>
          <a:p>
            <a:pPr marL="228600" indent="-228600" algn="just">
              <a:buAutoNum type="arabicPeriod"/>
            </a:pPr>
            <a:endParaRPr lang="en-GB" dirty="0">
              <a:solidFill>
                <a:schemeClr val="tx1"/>
              </a:solidFill>
            </a:endParaRPr>
          </a:p>
          <a:p>
            <a:pPr marL="228600" indent="-228600" algn="just">
              <a:buAutoNum type="arabicPeriod"/>
            </a:pPr>
            <a:endParaRPr lang="en-GB" dirty="0">
              <a:solidFill>
                <a:schemeClr val="tx1"/>
              </a:solidFill>
            </a:endParaRPr>
          </a:p>
          <a:p>
            <a:pPr marL="228600" indent="-228600" algn="just">
              <a:buAutoNum type="arabicPeriod"/>
            </a:pPr>
            <a:endParaRPr lang="en-GB" dirty="0">
              <a:solidFill>
                <a:schemeClr val="tx1"/>
              </a:solidFill>
            </a:endParaRPr>
          </a:p>
          <a:p>
            <a:pPr marL="228600" indent="-228600" algn="just">
              <a:buAutoNum type="arabicPeriod"/>
            </a:pPr>
            <a:endParaRPr lang="en-GB" dirty="0">
              <a:solidFill>
                <a:schemeClr val="tx1"/>
              </a:solidFill>
            </a:endParaRPr>
          </a:p>
          <a:p>
            <a:pPr marL="228600" indent="-228600" algn="just">
              <a:buAutoNum type="arabicPeriod"/>
            </a:pPr>
            <a:endParaRPr lang="en-GB" dirty="0">
              <a:solidFill>
                <a:schemeClr val="tx1"/>
              </a:solidFill>
            </a:endParaRPr>
          </a:p>
          <a:p>
            <a:pPr algn="just"/>
            <a:endParaRPr lang="en-GB" dirty="0">
              <a:solidFill>
                <a:schemeClr val="tx1"/>
              </a:solidFill>
            </a:endParaRPr>
          </a:p>
        </p:txBody>
      </p:sp>
      <p:sp>
        <p:nvSpPr>
          <p:cNvPr id="4" name="Slide Number Placeholder 3">
            <a:extLst>
              <a:ext uri="{FF2B5EF4-FFF2-40B4-BE49-F238E27FC236}">
                <a16:creationId xmlns:a16="http://schemas.microsoft.com/office/drawing/2014/main" id="{52F5320C-6484-6B99-15CB-3DCE24B54530}"/>
              </a:ext>
            </a:extLst>
          </p:cNvPr>
          <p:cNvSpPr>
            <a:spLocks noGrp="1"/>
          </p:cNvSpPr>
          <p:nvPr>
            <p:ph type="sldNum" sz="quarter" idx="4"/>
          </p:nvPr>
        </p:nvSpPr>
        <p:spPr/>
        <p:txBody>
          <a:bodyPr/>
          <a:lstStyle/>
          <a:p>
            <a:fld id="{9C527BFA-2C0E-4CEC-B6A5-913A56FEF4B4}" type="slidenum">
              <a:rPr lang="fr-CA" smtClean="0"/>
              <a:pPr/>
              <a:t>33</a:t>
            </a:fld>
            <a:endParaRPr lang="fr-CA"/>
          </a:p>
        </p:txBody>
      </p:sp>
      <p:sp>
        <p:nvSpPr>
          <p:cNvPr id="7" name="Freeform 1">
            <a:extLst>
              <a:ext uri="{FF2B5EF4-FFF2-40B4-BE49-F238E27FC236}">
                <a16:creationId xmlns:a16="http://schemas.microsoft.com/office/drawing/2014/main" id="{9590E085-1201-0FEA-B0A7-2F937EE287E6}"/>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E55C7019-2620-660F-0687-D5B76F9CF66E}"/>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PHASE 6 - LAUNCH</a:t>
            </a:r>
            <a:endParaRPr lang="en-US" dirty="0"/>
          </a:p>
        </p:txBody>
      </p:sp>
      <p:pic>
        <p:nvPicPr>
          <p:cNvPr id="8" name="Grafik 7">
            <a:extLst>
              <a:ext uri="{FF2B5EF4-FFF2-40B4-BE49-F238E27FC236}">
                <a16:creationId xmlns:a16="http://schemas.microsoft.com/office/drawing/2014/main" id="{2F4C2F41-DDB3-C053-9156-AF2DA46D2481}"/>
              </a:ext>
            </a:extLst>
          </p:cNvPr>
          <p:cNvPicPr>
            <a:picLocks noChangeAspect="1"/>
          </p:cNvPicPr>
          <p:nvPr/>
        </p:nvPicPr>
        <p:blipFill>
          <a:blip r:embed="rId3"/>
          <a:stretch>
            <a:fillRect/>
          </a:stretch>
        </p:blipFill>
        <p:spPr>
          <a:xfrm>
            <a:off x="984250" y="2657165"/>
            <a:ext cx="4873625" cy="1046662"/>
          </a:xfrm>
          <a:prstGeom prst="rect">
            <a:avLst/>
          </a:prstGeom>
        </p:spPr>
      </p:pic>
      <p:pic>
        <p:nvPicPr>
          <p:cNvPr id="10" name="Grafik 9">
            <a:extLst>
              <a:ext uri="{FF2B5EF4-FFF2-40B4-BE49-F238E27FC236}">
                <a16:creationId xmlns:a16="http://schemas.microsoft.com/office/drawing/2014/main" id="{0F6AC3EA-5766-47E4-BFCF-4FEBBD2FD914}"/>
              </a:ext>
            </a:extLst>
          </p:cNvPr>
          <p:cNvPicPr>
            <a:picLocks noChangeAspect="1"/>
          </p:cNvPicPr>
          <p:nvPr/>
        </p:nvPicPr>
        <p:blipFill>
          <a:blip r:embed="rId4"/>
          <a:srcRect b="44536"/>
          <a:stretch/>
        </p:blipFill>
        <p:spPr>
          <a:xfrm>
            <a:off x="984250" y="4164677"/>
            <a:ext cx="1405121" cy="1181230"/>
          </a:xfrm>
          <a:prstGeom prst="rect">
            <a:avLst/>
          </a:prstGeom>
        </p:spPr>
      </p:pic>
      <p:pic>
        <p:nvPicPr>
          <p:cNvPr id="13" name="Grafik 12">
            <a:extLst>
              <a:ext uri="{FF2B5EF4-FFF2-40B4-BE49-F238E27FC236}">
                <a16:creationId xmlns:a16="http://schemas.microsoft.com/office/drawing/2014/main" id="{4A7C4FA7-75A0-95B0-93E5-E6AC47F3D33D}"/>
              </a:ext>
            </a:extLst>
          </p:cNvPr>
          <p:cNvPicPr>
            <a:picLocks noChangeAspect="1"/>
          </p:cNvPicPr>
          <p:nvPr/>
        </p:nvPicPr>
        <p:blipFill>
          <a:blip r:embed="rId4"/>
          <a:srcRect t="62657"/>
          <a:stretch/>
        </p:blipFill>
        <p:spPr>
          <a:xfrm>
            <a:off x="2474011" y="4164676"/>
            <a:ext cx="1405121" cy="795311"/>
          </a:xfrm>
          <a:prstGeom prst="rect">
            <a:avLst/>
          </a:prstGeom>
        </p:spPr>
      </p:pic>
      <p:pic>
        <p:nvPicPr>
          <p:cNvPr id="15" name="Grafik 14">
            <a:extLst>
              <a:ext uri="{FF2B5EF4-FFF2-40B4-BE49-F238E27FC236}">
                <a16:creationId xmlns:a16="http://schemas.microsoft.com/office/drawing/2014/main" id="{3733129C-ADAA-167E-623E-AE0638FFF018}"/>
              </a:ext>
            </a:extLst>
          </p:cNvPr>
          <p:cNvPicPr>
            <a:picLocks noChangeAspect="1"/>
          </p:cNvPicPr>
          <p:nvPr/>
        </p:nvPicPr>
        <p:blipFill>
          <a:blip r:embed="rId5"/>
          <a:srcRect t="12917" b="11113"/>
          <a:stretch/>
        </p:blipFill>
        <p:spPr>
          <a:xfrm>
            <a:off x="984250" y="5859139"/>
            <a:ext cx="1106647" cy="387350"/>
          </a:xfrm>
          <a:prstGeom prst="rect">
            <a:avLst/>
          </a:prstGeom>
        </p:spPr>
      </p:pic>
      <p:pic>
        <p:nvPicPr>
          <p:cNvPr id="18" name="Grafik 17">
            <a:extLst>
              <a:ext uri="{FF2B5EF4-FFF2-40B4-BE49-F238E27FC236}">
                <a16:creationId xmlns:a16="http://schemas.microsoft.com/office/drawing/2014/main" id="{7A1A74DE-92C1-A7BC-A259-B2D2F9463B90}"/>
              </a:ext>
            </a:extLst>
          </p:cNvPr>
          <p:cNvPicPr>
            <a:picLocks noChangeAspect="1"/>
          </p:cNvPicPr>
          <p:nvPr/>
        </p:nvPicPr>
        <p:blipFill>
          <a:blip r:embed="rId6"/>
          <a:stretch>
            <a:fillRect/>
          </a:stretch>
        </p:blipFill>
        <p:spPr>
          <a:xfrm>
            <a:off x="916082" y="6687171"/>
            <a:ext cx="2566002" cy="795311"/>
          </a:xfrm>
          <a:prstGeom prst="rect">
            <a:avLst/>
          </a:prstGeom>
        </p:spPr>
      </p:pic>
      <p:pic>
        <p:nvPicPr>
          <p:cNvPr id="20" name="Grafik 19">
            <a:extLst>
              <a:ext uri="{FF2B5EF4-FFF2-40B4-BE49-F238E27FC236}">
                <a16:creationId xmlns:a16="http://schemas.microsoft.com/office/drawing/2014/main" id="{1F650E91-66FF-E2B7-34B1-B0EFC9C385C4}"/>
              </a:ext>
            </a:extLst>
          </p:cNvPr>
          <p:cNvPicPr>
            <a:picLocks noChangeAspect="1"/>
          </p:cNvPicPr>
          <p:nvPr/>
        </p:nvPicPr>
        <p:blipFill>
          <a:blip r:embed="rId7"/>
          <a:srcRect l="2593" t="2367" b="15073"/>
          <a:stretch/>
        </p:blipFill>
        <p:spPr>
          <a:xfrm>
            <a:off x="916082" y="7816002"/>
            <a:ext cx="2099209" cy="2642571"/>
          </a:xfrm>
          <a:prstGeom prst="rect">
            <a:avLst/>
          </a:prstGeom>
        </p:spPr>
      </p:pic>
      <p:pic>
        <p:nvPicPr>
          <p:cNvPr id="22" name="Grafik 21">
            <a:extLst>
              <a:ext uri="{FF2B5EF4-FFF2-40B4-BE49-F238E27FC236}">
                <a16:creationId xmlns:a16="http://schemas.microsoft.com/office/drawing/2014/main" id="{2BF346D4-5A06-E3C5-3046-63C193CF8D59}"/>
              </a:ext>
            </a:extLst>
          </p:cNvPr>
          <p:cNvPicPr>
            <a:picLocks noChangeAspect="1"/>
          </p:cNvPicPr>
          <p:nvPr/>
        </p:nvPicPr>
        <p:blipFill>
          <a:blip r:embed="rId8"/>
          <a:stretch>
            <a:fillRect/>
          </a:stretch>
        </p:blipFill>
        <p:spPr>
          <a:xfrm>
            <a:off x="3144572" y="8037834"/>
            <a:ext cx="2352576" cy="2200639"/>
          </a:xfrm>
          <a:prstGeom prst="rect">
            <a:avLst/>
          </a:prstGeom>
        </p:spPr>
      </p:pic>
    </p:spTree>
    <p:extLst>
      <p:ext uri="{BB962C8B-B14F-4D97-AF65-F5344CB8AC3E}">
        <p14:creationId xmlns:p14="http://schemas.microsoft.com/office/powerpoint/2010/main" val="1004643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63948-8BB2-408C-214D-58B58D60B212}"/>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3DB7EBAC-5E26-4150-6D72-9837DD85179B}"/>
              </a:ext>
            </a:extLst>
          </p:cNvPr>
          <p:cNvSpPr>
            <a:spLocks noGrp="1"/>
          </p:cNvSpPr>
          <p:nvPr>
            <p:ph type="body" sz="quarter" idx="64"/>
          </p:nvPr>
        </p:nvSpPr>
        <p:spPr>
          <a:xfrm>
            <a:off x="697280" y="1599144"/>
            <a:ext cx="6656020" cy="4734338"/>
          </a:xfrm>
        </p:spPr>
        <p:txBody>
          <a:bodyPr numCol="1"/>
          <a:lstStyle/>
          <a:p>
            <a:pPr algn="just"/>
            <a:r>
              <a:rPr lang="de-DE" sz="1600" b="1" dirty="0">
                <a:solidFill>
                  <a:srgbClr val="8652A1"/>
                </a:solidFill>
              </a:rPr>
              <a:t>Anleitung – Wie benutzt man </a:t>
            </a:r>
            <a:r>
              <a:rPr lang="de-DE" sz="1600" b="1" dirty="0" err="1">
                <a:solidFill>
                  <a:srgbClr val="8652A1"/>
                </a:solidFill>
              </a:rPr>
              <a:t>Trello</a:t>
            </a:r>
            <a:r>
              <a:rPr lang="de-DE" sz="1600" b="1" dirty="0">
                <a:solidFill>
                  <a:srgbClr val="8652A1"/>
                </a:solidFill>
              </a:rPr>
              <a:t>?</a:t>
            </a:r>
            <a:endParaRPr lang="en-GB" sz="1600" b="1" dirty="0">
              <a:solidFill>
                <a:srgbClr val="8652A1"/>
              </a:solidFill>
            </a:endParaRPr>
          </a:p>
          <a:p>
            <a:pPr algn="just"/>
            <a:endParaRPr lang="en-GB" sz="1600" b="1" dirty="0">
              <a:solidFill>
                <a:srgbClr val="8652A1"/>
              </a:solidFill>
            </a:endParaRPr>
          </a:p>
          <a:p>
            <a:pPr marL="228600" indent="-228600" algn="just">
              <a:buFont typeface="+mj-lt"/>
              <a:buAutoNum type="arabicPeriod" startAt="5"/>
            </a:pPr>
            <a:r>
              <a:rPr lang="de-DE" dirty="0"/>
              <a:t>Das Menü oben links bietet Ihnen die Möglichkeit, das Board umzubenennen (durch Klicken auf den Titel), ein Board zu starten (um es zu Ihren Favoriten hinzuzufügen) oder die Sichtbarkeit des Boards anzuschauen und zu bearbeiten.</a:t>
            </a:r>
            <a:endParaRPr lang="en-GB" dirty="0">
              <a:solidFill>
                <a:schemeClr val="tx1"/>
              </a:solidFill>
            </a:endParaRPr>
          </a:p>
          <a:p>
            <a:pPr marL="228600" indent="-228600" algn="just">
              <a:buFont typeface="+mj-lt"/>
              <a:buAutoNum type="arabicPeriod" startAt="5"/>
            </a:pPr>
            <a:endParaRPr lang="en-GB" dirty="0">
              <a:solidFill>
                <a:schemeClr val="tx1"/>
              </a:solidFill>
            </a:endParaRPr>
          </a:p>
          <a:p>
            <a:pPr marL="228600" indent="-228600" algn="just">
              <a:buFont typeface="+mj-lt"/>
              <a:buAutoNum type="arabicPeriod" startAt="5"/>
            </a:pPr>
            <a:endParaRPr lang="en-GB" dirty="0">
              <a:solidFill>
                <a:schemeClr val="tx1"/>
              </a:solidFill>
            </a:endParaRPr>
          </a:p>
          <a:p>
            <a:pPr marL="228600" indent="-228600" algn="just">
              <a:buFont typeface="+mj-lt"/>
              <a:buAutoNum type="arabicPeriod" startAt="5"/>
            </a:pPr>
            <a:endParaRPr lang="en-GB" dirty="0">
              <a:solidFill>
                <a:schemeClr val="tx1"/>
              </a:solidFill>
            </a:endParaRPr>
          </a:p>
          <a:p>
            <a:pPr marL="228600" indent="-228600" algn="just">
              <a:buFont typeface="+mj-lt"/>
              <a:buAutoNum type="arabicPeriod" startAt="5"/>
            </a:pPr>
            <a:r>
              <a:rPr lang="de-DE" dirty="0"/>
              <a:t>Klicken Sie auf „Liste hinzufügen“, um Ihr Board zu füllen.</a:t>
            </a:r>
          </a:p>
          <a:p>
            <a:pPr marL="228600" indent="-228600" algn="just">
              <a:buFont typeface="+mj-lt"/>
              <a:buAutoNum type="arabicPeriod" startAt="5"/>
            </a:pPr>
            <a:endParaRPr lang="en-GB" dirty="0">
              <a:solidFill>
                <a:schemeClr val="tx1"/>
              </a:solidFill>
            </a:endParaRPr>
          </a:p>
          <a:p>
            <a:pPr marL="228600" indent="-228600" algn="just">
              <a:buFont typeface="+mj-lt"/>
              <a:buAutoNum type="arabicPeriod" startAt="5"/>
            </a:pPr>
            <a:endParaRPr lang="en-GB" dirty="0">
              <a:solidFill>
                <a:schemeClr val="tx1"/>
              </a:solidFill>
            </a:endParaRPr>
          </a:p>
          <a:p>
            <a:pPr marL="228600" indent="-228600" algn="just">
              <a:buFont typeface="+mj-lt"/>
              <a:buAutoNum type="arabicPeriod" startAt="5"/>
            </a:pPr>
            <a:endParaRPr lang="en-GB" dirty="0">
              <a:solidFill>
                <a:schemeClr val="tx1"/>
              </a:solidFill>
            </a:endParaRPr>
          </a:p>
          <a:p>
            <a:pPr marL="228600" indent="-228600" algn="just">
              <a:buFont typeface="+mj-lt"/>
              <a:buAutoNum type="arabicPeriod" startAt="5"/>
            </a:pPr>
            <a:endParaRPr lang="en-GB" dirty="0">
              <a:solidFill>
                <a:schemeClr val="tx1"/>
              </a:solidFill>
            </a:endParaRPr>
          </a:p>
          <a:p>
            <a:pPr marL="228600" indent="-228600" algn="just">
              <a:buFont typeface="+mj-lt"/>
              <a:buAutoNum type="arabicPeriod" startAt="5"/>
            </a:pPr>
            <a:r>
              <a:rPr lang="de-DE" dirty="0"/>
              <a:t>Nachdem Sie Ihre Liste benannt haben, können Sie Karten zu Ihrer Liste hinzufügen, indem Sie auf „Karte hinzufügen“ klicken. Über die drei Punkte rechts können Sie die Liste bearbeiten, verschieben oder kopieren.</a:t>
            </a:r>
          </a:p>
          <a:p>
            <a:pPr marL="228600" indent="-228600" algn="just">
              <a:buFont typeface="+mj-lt"/>
              <a:buAutoNum type="arabicPeriod" startAt="5"/>
            </a:pPr>
            <a:endParaRPr lang="en-GB" dirty="0">
              <a:solidFill>
                <a:schemeClr val="tx1"/>
              </a:solidFill>
            </a:endParaRPr>
          </a:p>
          <a:p>
            <a:pPr marL="228600" indent="-228600" algn="just">
              <a:buFont typeface="+mj-lt"/>
              <a:buAutoNum type="arabicPeriod" startAt="5"/>
            </a:pPr>
            <a:endParaRPr lang="en-GB" dirty="0">
              <a:solidFill>
                <a:schemeClr val="tx1"/>
              </a:solidFill>
            </a:endParaRPr>
          </a:p>
          <a:p>
            <a:pPr marL="228600" indent="-228600" algn="just">
              <a:buFont typeface="+mj-lt"/>
              <a:buAutoNum type="arabicPeriod" startAt="5"/>
            </a:pPr>
            <a:endParaRPr lang="en-GB" dirty="0">
              <a:solidFill>
                <a:schemeClr val="tx1"/>
              </a:solidFill>
            </a:endParaRPr>
          </a:p>
          <a:p>
            <a:pPr marL="228600" indent="-228600" algn="just">
              <a:buFont typeface="+mj-lt"/>
              <a:buAutoNum type="arabicPeriod" startAt="5"/>
            </a:pPr>
            <a:endParaRPr lang="en-GB" dirty="0">
              <a:solidFill>
                <a:schemeClr val="tx1"/>
              </a:solidFill>
            </a:endParaRPr>
          </a:p>
          <a:p>
            <a:pPr marL="228600" indent="-228600" algn="just">
              <a:buFont typeface="+mj-lt"/>
              <a:buAutoNum type="arabicPeriod" startAt="5"/>
            </a:pPr>
            <a:endParaRPr lang="en-GB" dirty="0">
              <a:solidFill>
                <a:schemeClr val="tx1"/>
              </a:solidFill>
            </a:endParaRPr>
          </a:p>
          <a:p>
            <a:pPr marL="228600" indent="-228600" algn="just">
              <a:buFont typeface="+mj-lt"/>
              <a:buAutoNum type="arabicPeriod" startAt="5"/>
            </a:pPr>
            <a:r>
              <a:rPr lang="de-DE" dirty="0"/>
              <a:t>Nachdem Sie eine Karte hinzugefügt und benannt haben, können Sie mit der Maus darüber fahren und auf den Button rechts klicken, um sie zu bearbeiten.</a:t>
            </a:r>
            <a:endParaRPr lang="en-GB" dirty="0">
              <a:solidFill>
                <a:schemeClr val="tx1"/>
              </a:solidFill>
            </a:endParaRPr>
          </a:p>
          <a:p>
            <a:pPr marL="228600" indent="-228600" algn="just">
              <a:buFont typeface="+mj-lt"/>
              <a:buAutoNum type="arabicPeriod" startAt="5"/>
            </a:pPr>
            <a:endParaRPr lang="en-GB" dirty="0">
              <a:solidFill>
                <a:schemeClr val="tx1"/>
              </a:solidFill>
            </a:endParaRPr>
          </a:p>
          <a:p>
            <a:pPr marL="228600" indent="-228600" algn="just">
              <a:buFont typeface="+mj-lt"/>
              <a:buAutoNum type="arabicPeriod" startAt="5"/>
            </a:pPr>
            <a:endParaRPr lang="en-GB" dirty="0">
              <a:solidFill>
                <a:schemeClr val="tx1"/>
              </a:solidFill>
            </a:endParaRPr>
          </a:p>
          <a:p>
            <a:pPr marL="228600" indent="-228600" algn="just">
              <a:buFont typeface="+mj-lt"/>
              <a:buAutoNum type="arabicPeriod" startAt="5"/>
            </a:pPr>
            <a:endParaRPr lang="en-GB" dirty="0">
              <a:solidFill>
                <a:schemeClr val="tx1"/>
              </a:solidFill>
            </a:endParaRPr>
          </a:p>
          <a:p>
            <a:pPr marL="228600" indent="-228600" algn="just">
              <a:buFont typeface="+mj-lt"/>
              <a:buAutoNum type="arabicPeriod" startAt="5"/>
            </a:pPr>
            <a:r>
              <a:rPr lang="de-DE" dirty="0"/>
              <a:t>Beim Bearbeiten der Karte haben Sie folgende Optionen:</a:t>
            </a:r>
            <a:endParaRPr lang="en-GB" dirty="0">
              <a:solidFill>
                <a:schemeClr val="tx1"/>
              </a:solidFill>
            </a:endParaRPr>
          </a:p>
          <a:p>
            <a:pPr marL="228600" indent="-228600" algn="just">
              <a:buFont typeface="+mj-lt"/>
              <a:buAutoNum type="arabicPeriod" startAt="5"/>
            </a:pPr>
            <a:endParaRPr lang="en-GB" dirty="0">
              <a:solidFill>
                <a:schemeClr val="tx1"/>
              </a:solidFill>
            </a:endParaRPr>
          </a:p>
          <a:p>
            <a:pPr marL="228600" indent="-228600" algn="just">
              <a:buFont typeface="+mj-lt"/>
              <a:buAutoNum type="arabicPeriod" startAt="5"/>
            </a:pPr>
            <a:endParaRPr lang="en-GB" dirty="0">
              <a:solidFill>
                <a:schemeClr val="tx1"/>
              </a:solidFill>
            </a:endParaRPr>
          </a:p>
          <a:p>
            <a:pPr marL="228600" indent="-228600" algn="just">
              <a:buFont typeface="+mj-lt"/>
              <a:buAutoNum type="arabicPeriod" startAt="5"/>
            </a:pPr>
            <a:endParaRPr lang="en-GB" dirty="0">
              <a:solidFill>
                <a:schemeClr val="tx1"/>
              </a:solidFill>
            </a:endParaRPr>
          </a:p>
          <a:p>
            <a:pPr marL="228600" indent="-228600" algn="just">
              <a:buFont typeface="+mj-lt"/>
              <a:buAutoNum type="arabicPeriod" startAt="5"/>
            </a:pPr>
            <a:endParaRPr lang="en-GB" dirty="0">
              <a:solidFill>
                <a:schemeClr val="tx1"/>
              </a:solidFill>
            </a:endParaRPr>
          </a:p>
          <a:p>
            <a:pPr marL="228600" indent="-228600" algn="just">
              <a:buFont typeface="+mj-lt"/>
              <a:buAutoNum type="arabicPeriod" startAt="5"/>
            </a:pPr>
            <a:endParaRPr lang="en-GB" dirty="0">
              <a:solidFill>
                <a:schemeClr val="tx1"/>
              </a:solidFill>
            </a:endParaRPr>
          </a:p>
          <a:p>
            <a:pPr marL="228600" indent="-228600" algn="just">
              <a:buFont typeface="+mj-lt"/>
              <a:buAutoNum type="arabicPeriod" startAt="5"/>
            </a:pPr>
            <a:endParaRPr lang="en-GB" dirty="0">
              <a:solidFill>
                <a:schemeClr val="tx1"/>
              </a:solidFill>
            </a:endParaRPr>
          </a:p>
          <a:p>
            <a:pPr marL="228600" indent="-228600" algn="just">
              <a:buFont typeface="+mj-lt"/>
              <a:buAutoNum type="arabicPeriod" startAt="5"/>
            </a:pPr>
            <a:endParaRPr lang="en-GB" dirty="0">
              <a:solidFill>
                <a:schemeClr val="tx1"/>
              </a:solidFill>
            </a:endParaRPr>
          </a:p>
          <a:p>
            <a:pPr algn="just"/>
            <a:endParaRPr lang="en-GB" sz="700" dirty="0">
              <a:solidFill>
                <a:schemeClr val="tx1"/>
              </a:solidFill>
            </a:endParaRPr>
          </a:p>
          <a:p>
            <a:pPr marL="228600" indent="-228600" algn="just">
              <a:buFont typeface="+mj-lt"/>
              <a:buAutoNum type="arabicPeriod" startAt="5"/>
            </a:pPr>
            <a:r>
              <a:rPr lang="de-DE" dirty="0"/>
              <a:t>Klicken Sie auf „Karte öffnen“, um Details anzuzeigen:</a:t>
            </a:r>
            <a:endParaRPr lang="en-GB" dirty="0">
              <a:solidFill>
                <a:schemeClr val="tx1"/>
              </a:solidFill>
            </a:endParaRPr>
          </a:p>
          <a:p>
            <a:pPr marL="228600" indent="-228600" algn="just">
              <a:buFont typeface="+mj-lt"/>
              <a:buAutoNum type="arabicPeriod" startAt="5"/>
            </a:pPr>
            <a:endParaRPr lang="en-GB" dirty="0">
              <a:solidFill>
                <a:schemeClr val="tx1"/>
              </a:solidFill>
            </a:endParaRPr>
          </a:p>
          <a:p>
            <a:pPr marL="228600" indent="-228600" algn="just">
              <a:buFont typeface="+mj-lt"/>
              <a:buAutoNum type="arabicPeriod" startAt="5"/>
            </a:pPr>
            <a:endParaRPr lang="en-GB" dirty="0">
              <a:solidFill>
                <a:schemeClr val="tx1"/>
              </a:solidFill>
            </a:endParaRPr>
          </a:p>
          <a:p>
            <a:pPr algn="just"/>
            <a:endParaRPr lang="en-GB" dirty="0">
              <a:solidFill>
                <a:schemeClr val="tx1"/>
              </a:solidFill>
            </a:endParaRPr>
          </a:p>
          <a:p>
            <a:pPr marL="228600" indent="-228600" algn="just">
              <a:buAutoNum type="arabicPeriod"/>
            </a:pPr>
            <a:endParaRPr lang="en-GB" dirty="0">
              <a:solidFill>
                <a:schemeClr val="tx1"/>
              </a:solidFill>
            </a:endParaRPr>
          </a:p>
          <a:p>
            <a:pPr marL="228600" indent="-228600" algn="just">
              <a:buAutoNum type="arabicPeriod"/>
            </a:pPr>
            <a:endParaRPr lang="en-GB" dirty="0">
              <a:solidFill>
                <a:schemeClr val="tx1"/>
              </a:solidFill>
            </a:endParaRPr>
          </a:p>
          <a:p>
            <a:pPr marL="228600" indent="-228600" algn="just">
              <a:buAutoNum type="arabicPeriod"/>
            </a:pPr>
            <a:endParaRPr lang="en-GB" dirty="0">
              <a:solidFill>
                <a:schemeClr val="tx1"/>
              </a:solidFill>
            </a:endParaRPr>
          </a:p>
          <a:p>
            <a:pPr marL="228600" indent="-228600" algn="just">
              <a:buAutoNum type="arabicPeriod"/>
            </a:pPr>
            <a:endParaRPr lang="en-GB" dirty="0">
              <a:solidFill>
                <a:schemeClr val="tx1"/>
              </a:solidFill>
            </a:endParaRPr>
          </a:p>
          <a:p>
            <a:pPr marL="228600" indent="-228600" algn="just">
              <a:buAutoNum type="arabicPeriod"/>
            </a:pPr>
            <a:endParaRPr lang="en-GB" dirty="0">
              <a:solidFill>
                <a:schemeClr val="tx1"/>
              </a:solidFill>
            </a:endParaRPr>
          </a:p>
          <a:p>
            <a:pPr marL="228600" indent="-228600" algn="just">
              <a:buAutoNum type="arabicPeriod"/>
            </a:pPr>
            <a:endParaRPr lang="en-GB" dirty="0">
              <a:solidFill>
                <a:schemeClr val="tx1"/>
              </a:solidFill>
            </a:endParaRPr>
          </a:p>
          <a:p>
            <a:pPr algn="just"/>
            <a:endParaRPr lang="en-GB" dirty="0">
              <a:solidFill>
                <a:schemeClr val="tx1"/>
              </a:solidFill>
            </a:endParaRPr>
          </a:p>
        </p:txBody>
      </p:sp>
      <p:sp>
        <p:nvSpPr>
          <p:cNvPr id="4" name="Slide Number Placeholder 3">
            <a:extLst>
              <a:ext uri="{FF2B5EF4-FFF2-40B4-BE49-F238E27FC236}">
                <a16:creationId xmlns:a16="http://schemas.microsoft.com/office/drawing/2014/main" id="{7974C10A-38FB-776F-ADB9-BFD0D563C14D}"/>
              </a:ext>
            </a:extLst>
          </p:cNvPr>
          <p:cNvSpPr>
            <a:spLocks noGrp="1"/>
          </p:cNvSpPr>
          <p:nvPr>
            <p:ph type="sldNum" sz="quarter" idx="4"/>
          </p:nvPr>
        </p:nvSpPr>
        <p:spPr/>
        <p:txBody>
          <a:bodyPr/>
          <a:lstStyle/>
          <a:p>
            <a:fld id="{9C527BFA-2C0E-4CEC-B6A5-913A56FEF4B4}" type="slidenum">
              <a:rPr lang="fr-CA" smtClean="0"/>
              <a:pPr/>
              <a:t>34</a:t>
            </a:fld>
            <a:endParaRPr lang="fr-CA"/>
          </a:p>
        </p:txBody>
      </p:sp>
      <p:sp>
        <p:nvSpPr>
          <p:cNvPr id="7" name="Freeform 1">
            <a:extLst>
              <a:ext uri="{FF2B5EF4-FFF2-40B4-BE49-F238E27FC236}">
                <a16:creationId xmlns:a16="http://schemas.microsoft.com/office/drawing/2014/main" id="{D7A4DBAD-5BD1-F8A0-D9C0-FC7B78D0A835}"/>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D3657089-97D3-61F3-823D-D342BB92866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PHASE 6 - LAUNCH</a:t>
            </a:r>
            <a:endParaRPr lang="en-US" dirty="0"/>
          </a:p>
        </p:txBody>
      </p:sp>
      <p:pic>
        <p:nvPicPr>
          <p:cNvPr id="3" name="Grafik 2">
            <a:extLst>
              <a:ext uri="{FF2B5EF4-FFF2-40B4-BE49-F238E27FC236}">
                <a16:creationId xmlns:a16="http://schemas.microsoft.com/office/drawing/2014/main" id="{0E1C2DD4-5A0C-3565-2903-A9F73F0BB1AE}"/>
              </a:ext>
            </a:extLst>
          </p:cNvPr>
          <p:cNvPicPr>
            <a:picLocks noChangeAspect="1"/>
          </p:cNvPicPr>
          <p:nvPr/>
        </p:nvPicPr>
        <p:blipFill>
          <a:blip r:embed="rId2"/>
          <a:srcRect b="58292"/>
          <a:stretch/>
        </p:blipFill>
        <p:spPr>
          <a:xfrm>
            <a:off x="967892" y="2641835"/>
            <a:ext cx="3000994" cy="469666"/>
          </a:xfrm>
          <a:prstGeom prst="rect">
            <a:avLst/>
          </a:prstGeom>
        </p:spPr>
      </p:pic>
      <p:pic>
        <p:nvPicPr>
          <p:cNvPr id="9" name="Grafik 8">
            <a:extLst>
              <a:ext uri="{FF2B5EF4-FFF2-40B4-BE49-F238E27FC236}">
                <a16:creationId xmlns:a16="http://schemas.microsoft.com/office/drawing/2014/main" id="{DB801BC5-C721-0D32-975F-0ABB951B3C88}"/>
              </a:ext>
            </a:extLst>
          </p:cNvPr>
          <p:cNvPicPr>
            <a:picLocks noChangeAspect="1"/>
          </p:cNvPicPr>
          <p:nvPr/>
        </p:nvPicPr>
        <p:blipFill>
          <a:blip r:embed="rId2"/>
          <a:srcRect t="41922"/>
          <a:stretch/>
        </p:blipFill>
        <p:spPr>
          <a:xfrm>
            <a:off x="967892" y="3365387"/>
            <a:ext cx="2500661" cy="544975"/>
          </a:xfrm>
          <a:prstGeom prst="rect">
            <a:avLst/>
          </a:prstGeom>
        </p:spPr>
      </p:pic>
      <p:pic>
        <p:nvPicPr>
          <p:cNvPr id="12" name="Grafik 11">
            <a:extLst>
              <a:ext uri="{FF2B5EF4-FFF2-40B4-BE49-F238E27FC236}">
                <a16:creationId xmlns:a16="http://schemas.microsoft.com/office/drawing/2014/main" id="{A9476944-0CFC-D0D5-D148-48A6978DD945}"/>
              </a:ext>
            </a:extLst>
          </p:cNvPr>
          <p:cNvPicPr>
            <a:picLocks noChangeAspect="1"/>
          </p:cNvPicPr>
          <p:nvPr/>
        </p:nvPicPr>
        <p:blipFill>
          <a:blip r:embed="rId3"/>
          <a:stretch>
            <a:fillRect/>
          </a:stretch>
        </p:blipFill>
        <p:spPr>
          <a:xfrm>
            <a:off x="967892" y="4343666"/>
            <a:ext cx="2052924" cy="724001"/>
          </a:xfrm>
          <a:prstGeom prst="rect">
            <a:avLst/>
          </a:prstGeom>
        </p:spPr>
      </p:pic>
      <p:pic>
        <p:nvPicPr>
          <p:cNvPr id="17" name="Grafik 16">
            <a:extLst>
              <a:ext uri="{FF2B5EF4-FFF2-40B4-BE49-F238E27FC236}">
                <a16:creationId xmlns:a16="http://schemas.microsoft.com/office/drawing/2014/main" id="{B14BE45D-DC06-CF52-3413-6B93A1FE78FD}"/>
              </a:ext>
            </a:extLst>
          </p:cNvPr>
          <p:cNvPicPr>
            <a:picLocks noChangeAspect="1"/>
          </p:cNvPicPr>
          <p:nvPr/>
        </p:nvPicPr>
        <p:blipFill>
          <a:blip r:embed="rId4"/>
          <a:stretch>
            <a:fillRect/>
          </a:stretch>
        </p:blipFill>
        <p:spPr>
          <a:xfrm>
            <a:off x="986942" y="5498943"/>
            <a:ext cx="1900103" cy="473865"/>
          </a:xfrm>
          <a:prstGeom prst="rect">
            <a:avLst/>
          </a:prstGeom>
        </p:spPr>
      </p:pic>
      <p:pic>
        <p:nvPicPr>
          <p:cNvPr id="21" name="Grafik 20">
            <a:extLst>
              <a:ext uri="{FF2B5EF4-FFF2-40B4-BE49-F238E27FC236}">
                <a16:creationId xmlns:a16="http://schemas.microsoft.com/office/drawing/2014/main" id="{4FC4237E-FD36-2E34-1C64-96B53D8EB9B6}"/>
              </a:ext>
            </a:extLst>
          </p:cNvPr>
          <p:cNvPicPr>
            <a:picLocks noChangeAspect="1"/>
          </p:cNvPicPr>
          <p:nvPr/>
        </p:nvPicPr>
        <p:blipFill>
          <a:blip r:embed="rId5"/>
          <a:srcRect b="68826"/>
          <a:stretch/>
        </p:blipFill>
        <p:spPr>
          <a:xfrm>
            <a:off x="967892" y="6240106"/>
            <a:ext cx="1476000" cy="1000503"/>
          </a:xfrm>
          <a:prstGeom prst="rect">
            <a:avLst/>
          </a:prstGeom>
        </p:spPr>
      </p:pic>
      <p:pic>
        <p:nvPicPr>
          <p:cNvPr id="23" name="Grafik 22">
            <a:extLst>
              <a:ext uri="{FF2B5EF4-FFF2-40B4-BE49-F238E27FC236}">
                <a16:creationId xmlns:a16="http://schemas.microsoft.com/office/drawing/2014/main" id="{20572C58-5A2F-F127-2EF6-D009493B38AB}"/>
              </a:ext>
            </a:extLst>
          </p:cNvPr>
          <p:cNvPicPr>
            <a:picLocks noChangeAspect="1"/>
          </p:cNvPicPr>
          <p:nvPr/>
        </p:nvPicPr>
        <p:blipFill>
          <a:blip r:embed="rId5"/>
          <a:srcRect t="31174" b="40181"/>
          <a:stretch/>
        </p:blipFill>
        <p:spPr>
          <a:xfrm>
            <a:off x="2631885" y="6241986"/>
            <a:ext cx="1476000" cy="919364"/>
          </a:xfrm>
          <a:prstGeom prst="rect">
            <a:avLst/>
          </a:prstGeom>
        </p:spPr>
      </p:pic>
      <p:pic>
        <p:nvPicPr>
          <p:cNvPr id="24" name="Grafik 23">
            <a:extLst>
              <a:ext uri="{FF2B5EF4-FFF2-40B4-BE49-F238E27FC236}">
                <a16:creationId xmlns:a16="http://schemas.microsoft.com/office/drawing/2014/main" id="{DC2FBF86-4579-7F84-9495-798B87113E8D}"/>
              </a:ext>
            </a:extLst>
          </p:cNvPr>
          <p:cNvPicPr>
            <a:picLocks noChangeAspect="1"/>
          </p:cNvPicPr>
          <p:nvPr/>
        </p:nvPicPr>
        <p:blipFill>
          <a:blip r:embed="rId5"/>
          <a:srcRect t="59269"/>
          <a:stretch/>
        </p:blipFill>
        <p:spPr>
          <a:xfrm>
            <a:off x="4295878" y="6226861"/>
            <a:ext cx="1503960" cy="1332000"/>
          </a:xfrm>
          <a:prstGeom prst="rect">
            <a:avLst/>
          </a:prstGeom>
        </p:spPr>
      </p:pic>
      <p:pic>
        <p:nvPicPr>
          <p:cNvPr id="26" name="Grafik 25">
            <a:extLst>
              <a:ext uri="{FF2B5EF4-FFF2-40B4-BE49-F238E27FC236}">
                <a16:creationId xmlns:a16="http://schemas.microsoft.com/office/drawing/2014/main" id="{C100EB64-71E9-4D7B-6E59-C423968AB9C1}"/>
              </a:ext>
            </a:extLst>
          </p:cNvPr>
          <p:cNvPicPr>
            <a:picLocks noChangeAspect="1"/>
          </p:cNvPicPr>
          <p:nvPr/>
        </p:nvPicPr>
        <p:blipFill>
          <a:blip r:embed="rId6"/>
          <a:stretch>
            <a:fillRect/>
          </a:stretch>
        </p:blipFill>
        <p:spPr>
          <a:xfrm>
            <a:off x="967892" y="7877113"/>
            <a:ext cx="3659340" cy="2546875"/>
          </a:xfrm>
          <a:prstGeom prst="rect">
            <a:avLst/>
          </a:prstGeom>
        </p:spPr>
      </p:pic>
      <p:sp>
        <p:nvSpPr>
          <p:cNvPr id="27" name="Textfeld 26">
            <a:extLst>
              <a:ext uri="{FF2B5EF4-FFF2-40B4-BE49-F238E27FC236}">
                <a16:creationId xmlns:a16="http://schemas.microsoft.com/office/drawing/2014/main" id="{5250C96B-446C-AD2D-33E0-4D5AF81A0F95}"/>
              </a:ext>
            </a:extLst>
          </p:cNvPr>
          <p:cNvSpPr txBox="1"/>
          <p:nvPr/>
        </p:nvSpPr>
        <p:spPr>
          <a:xfrm>
            <a:off x="4782700" y="7881242"/>
            <a:ext cx="2189600" cy="2462213"/>
          </a:xfrm>
          <a:prstGeom prst="rect">
            <a:avLst/>
          </a:prstGeom>
          <a:noFill/>
        </p:spPr>
        <p:txBody>
          <a:bodyPr wrap="square" rtlCol="0">
            <a:spAutoFit/>
          </a:bodyPr>
          <a:lstStyle/>
          <a:p>
            <a:pPr algn="just"/>
            <a:r>
              <a:rPr lang="de-DE" sz="1100" dirty="0"/>
              <a:t>Hier können Sie Änderungen vornehmen, z. B. eine Karte einem Teammitglied zuweisen, ein Fälligkeitsdatum festlegen, Kommentare, Anhänge oder Labels hinzufügen und das Erscheinungsbild der Karte bearbeiten.</a:t>
            </a:r>
          </a:p>
          <a:p>
            <a:pPr algn="just"/>
            <a:endParaRPr lang="de-DE" sz="1100" dirty="0"/>
          </a:p>
          <a:p>
            <a:pPr algn="just"/>
            <a:r>
              <a:rPr lang="de-DE" sz="1100" dirty="0"/>
              <a:t>Vergessen Sie nicht, Ihre Änderungen zu speichern!</a:t>
            </a:r>
          </a:p>
          <a:p>
            <a:pPr algn="just"/>
            <a:endParaRPr lang="de-DE" sz="1100" dirty="0"/>
          </a:p>
          <a:p>
            <a:pPr algn="just"/>
            <a:r>
              <a:rPr lang="de-DE" sz="1100" dirty="0"/>
              <a:t>Für weitere Hilfe besuchen Sie den </a:t>
            </a:r>
            <a:r>
              <a:rPr lang="en-GB" sz="1100" b="1" dirty="0">
                <a:solidFill>
                  <a:srgbClr val="29C5F4"/>
                </a:solidFill>
                <a:hlinkClick r:id="rId7">
                  <a:extLst>
                    <a:ext uri="{A12FA001-AC4F-418D-AE19-62706E023703}">
                      <ahyp:hlinkClr xmlns:ahyp="http://schemas.microsoft.com/office/drawing/2018/hyperlinkcolor" val="tx"/>
                    </a:ext>
                  </a:extLst>
                </a:hlinkClick>
              </a:rPr>
              <a:t>Trello Guide</a:t>
            </a:r>
            <a:r>
              <a:rPr lang="en-GB" sz="1100" dirty="0"/>
              <a:t>.</a:t>
            </a:r>
          </a:p>
        </p:txBody>
      </p:sp>
    </p:spTree>
    <p:extLst>
      <p:ext uri="{BB962C8B-B14F-4D97-AF65-F5344CB8AC3E}">
        <p14:creationId xmlns:p14="http://schemas.microsoft.com/office/powerpoint/2010/main" val="1144829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a:lstStyle/>
          <a:p>
            <a:r>
              <a:rPr lang="en-GB" sz="8800" dirty="0"/>
              <a:t>WOCHE 14</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35</a:t>
            </a:fld>
            <a:endParaRPr lang="fr-CA"/>
          </a:p>
        </p:txBody>
      </p:sp>
      <p:pic>
        <p:nvPicPr>
          <p:cNvPr id="5" name="Picture Placeholder 20">
            <a:extLst>
              <a:ext uri="{FF2B5EF4-FFF2-40B4-BE49-F238E27FC236}">
                <a16:creationId xmlns:a16="http://schemas.microsoft.com/office/drawing/2014/main" id="{FC4547A9-518B-5F36-4F64-A2B49600839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27482092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697281" y="1616077"/>
            <a:ext cx="6076734" cy="2565532"/>
          </a:xfrm>
        </p:spPr>
        <p:txBody>
          <a:bodyPr lIns="91440" tIns="45720" rIns="91440" bIns="45720" numCol="1" spcCol="288000" anchor="t">
            <a:noAutofit/>
          </a:bodyPr>
          <a:lstStyle/>
          <a:p>
            <a:pPr algn="just"/>
            <a:r>
              <a:rPr lang="en-GB" sz="1600" b="1" dirty="0">
                <a:solidFill>
                  <a:srgbClr val="8652A1"/>
                </a:solidFill>
                <a:latin typeface="Calibri"/>
                <a:ea typeface="Open Sans"/>
                <a:cs typeface="Calibri"/>
              </a:rPr>
              <a:t>Dieses </a:t>
            </a:r>
            <a:r>
              <a:rPr lang="en-GB" sz="1600" b="1" dirty="0" err="1">
                <a:solidFill>
                  <a:srgbClr val="8652A1"/>
                </a:solidFill>
                <a:latin typeface="Calibri"/>
                <a:ea typeface="Open Sans"/>
                <a:cs typeface="Calibri"/>
              </a:rPr>
              <a:t>Arbeitsblatt</a:t>
            </a:r>
            <a:r>
              <a:rPr lang="en-GB" sz="1600" b="1" dirty="0">
                <a:solidFill>
                  <a:srgbClr val="8652A1"/>
                </a:solidFill>
                <a:latin typeface="Calibri"/>
                <a:ea typeface="Open Sans"/>
                <a:cs typeface="Calibri"/>
              </a:rPr>
              <a:t> </a:t>
            </a:r>
            <a:r>
              <a:rPr lang="en-GB" sz="1600" b="1" dirty="0" err="1">
                <a:solidFill>
                  <a:srgbClr val="8652A1"/>
                </a:solidFill>
                <a:latin typeface="Calibri"/>
                <a:ea typeface="Open Sans"/>
                <a:cs typeface="Calibri"/>
              </a:rPr>
              <a:t>hilft</a:t>
            </a:r>
            <a:r>
              <a:rPr lang="en-GB" sz="1600" b="1" dirty="0">
                <a:solidFill>
                  <a:srgbClr val="8652A1"/>
                </a:solidFill>
                <a:latin typeface="Calibri"/>
                <a:ea typeface="Open Sans"/>
                <a:cs typeface="Calibri"/>
              </a:rPr>
              <a:t> Ihnen </a:t>
            </a:r>
            <a:r>
              <a:rPr lang="en-GB" sz="1600" b="1" dirty="0" err="1">
                <a:solidFill>
                  <a:srgbClr val="8652A1"/>
                </a:solidFill>
                <a:latin typeface="Calibri"/>
                <a:ea typeface="Open Sans"/>
                <a:cs typeface="Calibri"/>
              </a:rPr>
              <a:t>dabei</a:t>
            </a:r>
            <a:r>
              <a:rPr lang="en-GB" sz="1600" b="1" dirty="0">
                <a:solidFill>
                  <a:srgbClr val="8652A1"/>
                </a:solidFill>
                <a:latin typeface="Calibri"/>
                <a:ea typeface="Open Sans"/>
                <a:cs typeface="Calibri"/>
              </a:rPr>
              <a:t>:</a:t>
            </a:r>
          </a:p>
          <a:p>
            <a:pPr marL="171450" indent="-171450" algn="just">
              <a:buFont typeface="Wingdings" panose="05000000000000000000" pitchFamily="2" charset="2"/>
              <a:buChar char="q"/>
            </a:pPr>
            <a:r>
              <a:rPr lang="de-DE" dirty="0"/>
              <a:t>Eine Consulting-artige Präsentation für Ihre Abschlusspräsentation zu strukturieren.</a:t>
            </a:r>
          </a:p>
          <a:p>
            <a:pPr marL="171450" indent="-171450" algn="just">
              <a:buFont typeface="Wingdings" panose="05000000000000000000" pitchFamily="2" charset="2"/>
              <a:buChar char="q"/>
            </a:pPr>
            <a:r>
              <a:rPr lang="de-DE" dirty="0"/>
              <a:t>Zu zeigen, wie Ihre Lösung mit nachhaltiger Logistik und den SDGs zusammenhängt.</a:t>
            </a:r>
          </a:p>
          <a:p>
            <a:pPr marL="171450" indent="-171450" algn="just">
              <a:buFont typeface="Wingdings" panose="05000000000000000000" pitchFamily="2" charset="2"/>
              <a:buChar char="q"/>
            </a:pPr>
            <a:r>
              <a:rPr lang="de-DE" dirty="0"/>
              <a:t>Ihren Innovationsmanagementprozess und die eingesetzten digitalen Tools klar darzustellen.</a:t>
            </a:r>
          </a:p>
          <a:p>
            <a:pPr marL="171450" indent="-171450" algn="just">
              <a:buFont typeface="Wingdings" panose="05000000000000000000" pitchFamily="2" charset="2"/>
              <a:buChar char="q"/>
            </a:pPr>
            <a:r>
              <a:rPr lang="de-DE" dirty="0"/>
              <a:t>Konstruktives Peer-Feedback mithilfe einer strukturierten Bewertungs-Vorlage zu geben.</a:t>
            </a:r>
          </a:p>
          <a:p>
            <a:pPr algn="just"/>
            <a:endParaRPr lang="en-GB" b="1" dirty="0"/>
          </a:p>
          <a:p>
            <a:pPr algn="just"/>
            <a:r>
              <a:rPr lang="en-GB" sz="1600" b="1" dirty="0">
                <a:solidFill>
                  <a:srgbClr val="8652A1"/>
                </a:solidFill>
                <a:latin typeface="Calibri"/>
                <a:ea typeface="Open Sans"/>
                <a:cs typeface="Calibri"/>
              </a:rPr>
              <a:t>Vor </a:t>
            </a:r>
            <a:r>
              <a:rPr lang="en-GB" sz="1600" b="1" dirty="0" err="1">
                <a:solidFill>
                  <a:srgbClr val="8652A1"/>
                </a:solidFill>
                <a:latin typeface="Calibri"/>
                <a:ea typeface="Open Sans"/>
                <a:cs typeface="Calibri"/>
              </a:rPr>
              <a:t>dem</a:t>
            </a:r>
            <a:r>
              <a:rPr lang="en-GB" sz="1600" b="1" dirty="0">
                <a:solidFill>
                  <a:srgbClr val="8652A1"/>
                </a:solidFill>
                <a:latin typeface="Calibri"/>
                <a:ea typeface="Open Sans"/>
                <a:cs typeface="Calibri"/>
              </a:rPr>
              <a:t> </a:t>
            </a:r>
            <a:r>
              <a:rPr lang="en-GB" sz="1600" b="1" dirty="0" err="1">
                <a:solidFill>
                  <a:srgbClr val="8652A1"/>
                </a:solidFill>
                <a:latin typeface="Calibri"/>
                <a:ea typeface="Open Sans"/>
                <a:cs typeface="Calibri"/>
              </a:rPr>
              <a:t>Unterricht</a:t>
            </a:r>
            <a:r>
              <a:rPr lang="en-GB" sz="1600" b="1" dirty="0">
                <a:solidFill>
                  <a:srgbClr val="8652A1"/>
                </a:solidFill>
                <a:latin typeface="Calibri"/>
                <a:ea typeface="Open Sans"/>
                <a:cs typeface="Calibri"/>
              </a:rPr>
              <a:t>: </a:t>
            </a:r>
            <a:r>
              <a:rPr lang="en-GB" sz="1600" b="1" dirty="0" err="1">
                <a:solidFill>
                  <a:srgbClr val="8652A1"/>
                </a:solidFill>
                <a:latin typeface="Calibri"/>
                <a:ea typeface="Open Sans"/>
                <a:cs typeface="Calibri"/>
              </a:rPr>
              <a:t>Strukturieren</a:t>
            </a:r>
            <a:r>
              <a:rPr lang="en-GB" sz="1600" b="1" dirty="0">
                <a:solidFill>
                  <a:srgbClr val="8652A1"/>
                </a:solidFill>
                <a:latin typeface="Calibri"/>
                <a:ea typeface="Open Sans"/>
                <a:cs typeface="Calibri"/>
              </a:rPr>
              <a:t> </a:t>
            </a:r>
            <a:r>
              <a:rPr lang="en-GB" sz="1600" b="1" dirty="0" err="1">
                <a:solidFill>
                  <a:srgbClr val="8652A1"/>
                </a:solidFill>
                <a:latin typeface="Calibri"/>
                <a:ea typeface="Open Sans"/>
                <a:cs typeface="Calibri"/>
              </a:rPr>
              <a:t>Ihrer</a:t>
            </a:r>
            <a:r>
              <a:rPr lang="en-GB" sz="1600" b="1" dirty="0">
                <a:solidFill>
                  <a:srgbClr val="8652A1"/>
                </a:solidFill>
                <a:latin typeface="Calibri"/>
                <a:ea typeface="Open Sans"/>
                <a:cs typeface="Calibri"/>
              </a:rPr>
              <a:t> Consulting-</a:t>
            </a:r>
            <a:r>
              <a:rPr lang="en-GB" sz="1600" b="1" dirty="0" err="1">
                <a:solidFill>
                  <a:srgbClr val="8652A1"/>
                </a:solidFill>
                <a:latin typeface="Calibri"/>
                <a:ea typeface="Open Sans"/>
                <a:cs typeface="Calibri"/>
              </a:rPr>
              <a:t>Präsentation</a:t>
            </a:r>
            <a:endParaRPr lang="en-GB" sz="1600" b="1" dirty="0">
              <a:solidFill>
                <a:srgbClr val="8652A1"/>
              </a:solidFill>
              <a:latin typeface="Calibri"/>
              <a:ea typeface="Open Sans"/>
              <a:cs typeface="Calibri"/>
            </a:endParaRPr>
          </a:p>
          <a:p>
            <a:pPr algn="just"/>
            <a:r>
              <a:rPr lang="de-DE" dirty="0"/>
              <a:t>Ihre Präsentation (10–15 Minuten) sollte </a:t>
            </a:r>
            <a:r>
              <a:rPr lang="de-DE" b="1" dirty="0"/>
              <a:t>klar, überzeugend und lösungsorientiert</a:t>
            </a:r>
            <a:r>
              <a:rPr lang="de-DE" dirty="0"/>
              <a:t> sein, als würden Sie für ein echtes Unternehmen beraten. Folgen Sie dieser Struktur:</a:t>
            </a:r>
          </a:p>
          <a:p>
            <a:pPr algn="just"/>
            <a:endParaRPr lang="en-GB" dirty="0"/>
          </a:p>
          <a:p>
            <a:pPr algn="just"/>
            <a:r>
              <a:rPr lang="de-DE" b="1" dirty="0"/>
              <a:t>1. Einführung (1–2 Minuten)</a:t>
            </a:r>
            <a:endParaRPr lang="de-DE" dirty="0"/>
          </a:p>
          <a:p>
            <a:pPr marL="171450" indent="-171450" algn="just">
              <a:buFont typeface="Wingdings" panose="05000000000000000000" pitchFamily="2" charset="2"/>
              <a:buChar char="q"/>
            </a:pPr>
            <a:r>
              <a:rPr lang="de-DE" dirty="0"/>
              <a:t>Stellen Sie Ihr Unternehmen und die logistische Herausforderung kurz vor.</a:t>
            </a:r>
          </a:p>
          <a:p>
            <a:pPr marL="171450" indent="-171450" algn="just">
              <a:buFont typeface="Wingdings" panose="05000000000000000000" pitchFamily="2" charset="2"/>
              <a:buChar char="q"/>
            </a:pPr>
            <a:r>
              <a:rPr lang="de-DE" dirty="0"/>
              <a:t>Nennen Sie die relevanten SDGs, die mit dem Problem zusammenhängen.</a:t>
            </a:r>
          </a:p>
          <a:p>
            <a:pPr marL="171450" indent="-171450" algn="just">
              <a:buFont typeface="Wingdings" panose="05000000000000000000" pitchFamily="2" charset="2"/>
              <a:buChar char="q"/>
            </a:pPr>
            <a:r>
              <a:rPr lang="de-DE" dirty="0"/>
              <a:t>Fassen Sie Ihre vorgeschlagene Lösung in einem Satz zusammen.</a:t>
            </a:r>
          </a:p>
          <a:p>
            <a:pPr algn="just"/>
            <a:endParaRPr lang="en-GB" dirty="0"/>
          </a:p>
          <a:p>
            <a:pPr algn="just"/>
            <a:r>
              <a:rPr lang="de-DE" b="1" dirty="0"/>
              <a:t>2. Innovationsmanagementprozess (6–9 Minuten)</a:t>
            </a:r>
            <a:endParaRPr lang="de-DE" dirty="0"/>
          </a:p>
          <a:p>
            <a:pPr algn="just"/>
            <a:r>
              <a:rPr lang="de-DE" b="1" dirty="0"/>
              <a:t>Erklären Sie, wie Ihr Team den sechsstufigen Innovationsmanagementprozess angewendet hat.</a:t>
            </a:r>
            <a:endParaRPr lang="de-DE" dirty="0"/>
          </a:p>
          <a:p>
            <a:pPr algn="just"/>
            <a:r>
              <a:rPr lang="de-DE" dirty="0"/>
              <a:t>Sie können die folgende Tabelle als </a:t>
            </a:r>
            <a:r>
              <a:rPr lang="de-DE" b="1" dirty="0"/>
              <a:t>Hilfestellung verwenden:</a:t>
            </a:r>
            <a:endParaRPr lang="de-DE" dirty="0"/>
          </a:p>
          <a:p>
            <a:pPr algn="just"/>
            <a:endParaRPr lang="en-GB" dirty="0"/>
          </a:p>
          <a:p>
            <a:pPr algn="just"/>
            <a:endParaRPr lang="en-GB" dirty="0"/>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36</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FINALE PRÄSENTATIONEN UND DISKUSSIONEN</a:t>
            </a:r>
            <a:endParaRPr lang="en-US" dirty="0"/>
          </a:p>
        </p:txBody>
      </p:sp>
      <p:graphicFrame>
        <p:nvGraphicFramePr>
          <p:cNvPr id="2" name="Tabelle 1">
            <a:extLst>
              <a:ext uri="{FF2B5EF4-FFF2-40B4-BE49-F238E27FC236}">
                <a16:creationId xmlns:a16="http://schemas.microsoft.com/office/drawing/2014/main" id="{2AADE1CD-3455-93B7-375A-AB3F3FE86AF7}"/>
              </a:ext>
            </a:extLst>
          </p:cNvPr>
          <p:cNvGraphicFramePr>
            <a:graphicFrameLocks noGrp="1"/>
          </p:cNvGraphicFramePr>
          <p:nvPr>
            <p:extLst>
              <p:ext uri="{D42A27DB-BD31-4B8C-83A1-F6EECF244321}">
                <p14:modId xmlns:p14="http://schemas.microsoft.com/office/powerpoint/2010/main" val="1275671891"/>
              </p:ext>
            </p:extLst>
          </p:nvPr>
        </p:nvGraphicFramePr>
        <p:xfrm>
          <a:off x="613017" y="4880485"/>
          <a:ext cx="6333640" cy="3605462"/>
        </p:xfrm>
        <a:graphic>
          <a:graphicData uri="http://schemas.openxmlformats.org/drawingml/2006/table">
            <a:tbl>
              <a:tblPr firstRow="1" bandRow="1">
                <a:tableStyleId>{8799B23B-EC83-4686-B30A-512413B5E67A}</a:tableStyleId>
              </a:tblPr>
              <a:tblGrid>
                <a:gridCol w="1118820">
                  <a:extLst>
                    <a:ext uri="{9D8B030D-6E8A-4147-A177-3AD203B41FA5}">
                      <a16:colId xmlns:a16="http://schemas.microsoft.com/office/drawing/2014/main" val="1833162277"/>
                    </a:ext>
                  </a:extLst>
                </a:gridCol>
                <a:gridCol w="2048000">
                  <a:extLst>
                    <a:ext uri="{9D8B030D-6E8A-4147-A177-3AD203B41FA5}">
                      <a16:colId xmlns:a16="http://schemas.microsoft.com/office/drawing/2014/main" val="2334726549"/>
                    </a:ext>
                  </a:extLst>
                </a:gridCol>
                <a:gridCol w="1583410">
                  <a:extLst>
                    <a:ext uri="{9D8B030D-6E8A-4147-A177-3AD203B41FA5}">
                      <a16:colId xmlns:a16="http://schemas.microsoft.com/office/drawing/2014/main" val="2750898573"/>
                    </a:ext>
                  </a:extLst>
                </a:gridCol>
                <a:gridCol w="1583410">
                  <a:extLst>
                    <a:ext uri="{9D8B030D-6E8A-4147-A177-3AD203B41FA5}">
                      <a16:colId xmlns:a16="http://schemas.microsoft.com/office/drawing/2014/main" val="826357063"/>
                    </a:ext>
                  </a:extLst>
                </a:gridCol>
              </a:tblGrid>
              <a:tr h="230805">
                <a:tc>
                  <a:txBody>
                    <a:bodyPr/>
                    <a:lstStyle/>
                    <a:p>
                      <a:r>
                        <a:rPr lang="de-DE" sz="1100" dirty="0">
                          <a:solidFill>
                            <a:schemeClr val="bg1"/>
                          </a:solidFill>
                        </a:rPr>
                        <a:t>Phase</a:t>
                      </a:r>
                      <a:endParaRPr lang="en-GB" sz="1100" dirty="0">
                        <a:solidFill>
                          <a:schemeClr val="bg1"/>
                        </a:solidFill>
                      </a:endParaRPr>
                    </a:p>
                  </a:txBody>
                  <a:tcPr anchor="ctr">
                    <a:solidFill>
                      <a:srgbClr val="8652A1"/>
                    </a:solidFill>
                  </a:tcPr>
                </a:tc>
                <a:tc>
                  <a:txBody>
                    <a:bodyPr/>
                    <a:lstStyle/>
                    <a:p>
                      <a:r>
                        <a:rPr lang="de-DE" sz="1100" dirty="0">
                          <a:solidFill>
                            <a:schemeClr val="bg1"/>
                          </a:solidFill>
                        </a:rPr>
                        <a:t>Schlüsselaktivitäten</a:t>
                      </a:r>
                      <a:endParaRPr lang="en-GB" sz="1100" dirty="0">
                        <a:solidFill>
                          <a:schemeClr val="bg1"/>
                        </a:solidFill>
                      </a:endParaRPr>
                    </a:p>
                  </a:txBody>
                  <a:tcPr anchor="ctr">
                    <a:solidFill>
                      <a:srgbClr val="8652A1"/>
                    </a:solidFill>
                  </a:tcPr>
                </a:tc>
                <a:tc>
                  <a:txBody>
                    <a:bodyPr/>
                    <a:lstStyle/>
                    <a:p>
                      <a:r>
                        <a:rPr lang="de-DE" sz="1100" dirty="0">
                          <a:solidFill>
                            <a:schemeClr val="bg1"/>
                          </a:solidFill>
                        </a:rPr>
                        <a:t>Digitale Tools</a:t>
                      </a:r>
                      <a:endParaRPr lang="en-GB" sz="1100" dirty="0">
                        <a:solidFill>
                          <a:schemeClr val="bg1"/>
                        </a:solidFill>
                      </a:endParaRPr>
                    </a:p>
                  </a:txBody>
                  <a:tcPr anchor="ctr">
                    <a:solidFill>
                      <a:srgbClr val="8652A1"/>
                    </a:solidFill>
                  </a:tcPr>
                </a:tc>
                <a:tc>
                  <a:txBody>
                    <a:bodyPr/>
                    <a:lstStyle/>
                    <a:p>
                      <a:r>
                        <a:rPr lang="de-DE" sz="1100" dirty="0">
                          <a:solidFill>
                            <a:schemeClr val="bg1"/>
                          </a:solidFill>
                        </a:rPr>
                        <a:t>Nachhaltigkeitswirkung</a:t>
                      </a:r>
                      <a:endParaRPr lang="en-GB" sz="1100" dirty="0">
                        <a:solidFill>
                          <a:schemeClr val="bg1"/>
                        </a:solidFill>
                      </a:endParaRPr>
                    </a:p>
                  </a:txBody>
                  <a:tcPr anchor="ctr">
                    <a:solidFill>
                      <a:srgbClr val="8652A1"/>
                    </a:solidFill>
                  </a:tcPr>
                </a:tc>
                <a:extLst>
                  <a:ext uri="{0D108BD9-81ED-4DB2-BD59-A6C34878D82A}">
                    <a16:rowId xmlns:a16="http://schemas.microsoft.com/office/drawing/2014/main" val="872849028"/>
                  </a:ext>
                </a:extLst>
              </a:tr>
              <a:tr h="529495">
                <a:tc>
                  <a:txBody>
                    <a:bodyPr/>
                    <a:lstStyle/>
                    <a:p>
                      <a:r>
                        <a:rPr lang="de-DE" sz="1100" dirty="0"/>
                        <a:t>Identifikation von Möglichkeiten</a:t>
                      </a:r>
                      <a:endParaRPr lang="en-GB" sz="1100" dirty="0"/>
                    </a:p>
                  </a:txBody>
                  <a:tcPr anchor="ct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2903375667"/>
                  </a:ext>
                </a:extLst>
              </a:tr>
              <a:tr h="678840">
                <a:tc>
                  <a:txBody>
                    <a:bodyPr/>
                    <a:lstStyle/>
                    <a:p>
                      <a:r>
                        <a:rPr lang="de-DE" sz="1100" dirty="0"/>
                        <a:t>Ideen-generierung und Ideen-management</a:t>
                      </a:r>
                      <a:endParaRPr lang="en-GB" sz="1100" dirty="0"/>
                    </a:p>
                  </a:txBody>
                  <a:tcPr anchor="ct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2402782029"/>
                  </a:ext>
                </a:extLst>
              </a:tr>
              <a:tr h="380150">
                <a:tc>
                  <a:txBody>
                    <a:bodyPr/>
                    <a:lstStyle/>
                    <a:p>
                      <a:r>
                        <a:rPr lang="de-DE" sz="1100" dirty="0"/>
                        <a:t>Konzept-entwicklung</a:t>
                      </a:r>
                      <a:endParaRPr lang="en-GB" sz="1100" dirty="0"/>
                    </a:p>
                  </a:txBody>
                  <a:tcPr anchor="ctr"/>
                </a:tc>
                <a:tc>
                  <a:txBody>
                    <a:bodyPr/>
                    <a:lstStyle/>
                    <a:p>
                      <a:endParaRPr lang="en-GB" sz="1100" dirty="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2077393126"/>
                  </a:ext>
                </a:extLst>
              </a:tr>
              <a:tr h="678840">
                <a:tc>
                  <a:txBody>
                    <a:bodyPr/>
                    <a:lstStyle/>
                    <a:p>
                      <a:r>
                        <a:rPr lang="de-DE" sz="1100" dirty="0"/>
                        <a:t>Dienst-leistungs-/ Prozess-entwicklung</a:t>
                      </a:r>
                      <a:endParaRPr lang="en-GB" sz="1100" dirty="0"/>
                    </a:p>
                  </a:txBody>
                  <a:tcPr anchor="ctr"/>
                </a:tc>
                <a:tc>
                  <a:txBody>
                    <a:bodyPr/>
                    <a:lstStyle/>
                    <a:p>
                      <a:endParaRPr lang="en-GB" sz="1100"/>
                    </a:p>
                  </a:txBody>
                  <a:tcPr/>
                </a:tc>
                <a:tc>
                  <a:txBody>
                    <a:bodyPr/>
                    <a:lstStyle/>
                    <a:p>
                      <a:endParaRPr lang="en-GB" sz="1100" dirty="0"/>
                    </a:p>
                  </a:txBody>
                  <a:tcPr/>
                </a:tc>
                <a:tc>
                  <a:txBody>
                    <a:bodyPr/>
                    <a:lstStyle/>
                    <a:p>
                      <a:endParaRPr lang="en-GB" sz="1100"/>
                    </a:p>
                  </a:txBody>
                  <a:tcPr/>
                </a:tc>
                <a:extLst>
                  <a:ext uri="{0D108BD9-81ED-4DB2-BD59-A6C34878D82A}">
                    <a16:rowId xmlns:a16="http://schemas.microsoft.com/office/drawing/2014/main" val="3063335515"/>
                  </a:ext>
                </a:extLst>
              </a:tr>
              <a:tr h="380150">
                <a:tc>
                  <a:txBody>
                    <a:bodyPr/>
                    <a:lstStyle/>
                    <a:p>
                      <a:r>
                        <a:rPr lang="de-DE" sz="1100" dirty="0"/>
                        <a:t>Testen und Validieren</a:t>
                      </a:r>
                      <a:endParaRPr lang="en-GB" sz="1100" dirty="0"/>
                    </a:p>
                  </a:txBody>
                  <a:tcPr anchor="ctr"/>
                </a:tc>
                <a:tc>
                  <a:txBody>
                    <a:bodyPr/>
                    <a:lstStyle/>
                    <a:p>
                      <a:endParaRPr lang="en-GB" sz="1100" dirty="0"/>
                    </a:p>
                  </a:txBody>
                  <a:tcPr/>
                </a:tc>
                <a:tc>
                  <a:txBody>
                    <a:bodyPr/>
                    <a:lstStyle/>
                    <a:p>
                      <a:endParaRPr lang="en-GB" sz="1100"/>
                    </a:p>
                  </a:txBody>
                  <a:tcPr/>
                </a:tc>
                <a:tc>
                  <a:txBody>
                    <a:bodyPr/>
                    <a:lstStyle/>
                    <a:p>
                      <a:endParaRPr lang="en-GB" sz="1100" dirty="0"/>
                    </a:p>
                  </a:txBody>
                  <a:tcPr/>
                </a:tc>
                <a:extLst>
                  <a:ext uri="{0D108BD9-81ED-4DB2-BD59-A6C34878D82A}">
                    <a16:rowId xmlns:a16="http://schemas.microsoft.com/office/drawing/2014/main" val="357004759"/>
                  </a:ext>
                </a:extLst>
              </a:tr>
              <a:tr h="374582">
                <a:tc>
                  <a:txBody>
                    <a:bodyPr/>
                    <a:lstStyle/>
                    <a:p>
                      <a:r>
                        <a:rPr lang="de-DE" sz="1100"/>
                        <a:t>Launch</a:t>
                      </a:r>
                      <a:endParaRPr lang="en-GB" sz="1100"/>
                    </a:p>
                  </a:txBody>
                  <a:tcPr anchor="ctr"/>
                </a:tc>
                <a:tc>
                  <a:txBody>
                    <a:bodyPr/>
                    <a:lstStyle/>
                    <a:p>
                      <a:endParaRPr lang="en-GB" sz="1100" dirty="0"/>
                    </a:p>
                  </a:txBody>
                  <a:tcPr/>
                </a:tc>
                <a:tc>
                  <a:txBody>
                    <a:bodyPr/>
                    <a:lstStyle/>
                    <a:p>
                      <a:endParaRPr lang="en-GB" sz="1100"/>
                    </a:p>
                  </a:txBody>
                  <a:tcPr/>
                </a:tc>
                <a:tc>
                  <a:txBody>
                    <a:bodyPr/>
                    <a:lstStyle/>
                    <a:p>
                      <a:endParaRPr lang="en-GB" sz="1100" dirty="0"/>
                    </a:p>
                  </a:txBody>
                  <a:tcPr/>
                </a:tc>
                <a:extLst>
                  <a:ext uri="{0D108BD9-81ED-4DB2-BD59-A6C34878D82A}">
                    <a16:rowId xmlns:a16="http://schemas.microsoft.com/office/drawing/2014/main" val="1717474236"/>
                  </a:ext>
                </a:extLst>
              </a:tr>
            </a:tbl>
          </a:graphicData>
        </a:graphic>
      </p:graphicFrame>
      <p:sp>
        <p:nvSpPr>
          <p:cNvPr id="3" name="Text Placeholder 5">
            <a:extLst>
              <a:ext uri="{FF2B5EF4-FFF2-40B4-BE49-F238E27FC236}">
                <a16:creationId xmlns:a16="http://schemas.microsoft.com/office/drawing/2014/main" id="{5C38590C-0BB0-0A4F-E33D-44C55511E4AB}"/>
              </a:ext>
            </a:extLst>
          </p:cNvPr>
          <p:cNvSpPr txBox="1">
            <a:spLocks/>
          </p:cNvSpPr>
          <p:nvPr/>
        </p:nvSpPr>
        <p:spPr>
          <a:xfrm>
            <a:off x="697280" y="8496847"/>
            <a:ext cx="6427419" cy="1671988"/>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n-GB" b="1" dirty="0"/>
              <a:t>3. </a:t>
            </a:r>
            <a:r>
              <a:rPr lang="de-DE" b="1" dirty="0"/>
              <a:t>Auswirkungen der Lösung &amp; Wichtige Erkenntnisse (2–3 Minuten)</a:t>
            </a:r>
          </a:p>
          <a:p>
            <a:pPr marL="171450" indent="-171450" algn="just">
              <a:buFont typeface="Wingdings" panose="05000000000000000000" pitchFamily="2" charset="2"/>
              <a:buChar char="q"/>
            </a:pPr>
            <a:r>
              <a:rPr lang="de-DE" b="1" dirty="0"/>
              <a:t>Vorteile:</a:t>
            </a:r>
            <a:r>
              <a:rPr lang="de-DE" dirty="0"/>
              <a:t> Heben Sie Verbesserungen bei Effizienz, reduzierten Emissionen, Kosteneinsparungen oder der Ausrichtung an den SDGs hervor.</a:t>
            </a:r>
          </a:p>
          <a:p>
            <a:pPr marL="171450" indent="-171450" algn="just">
              <a:buFont typeface="Wingdings" panose="05000000000000000000" pitchFamily="2" charset="2"/>
              <a:buChar char="q"/>
            </a:pPr>
            <a:r>
              <a:rPr lang="de-DE" b="1" dirty="0"/>
              <a:t>Herausforderungen &amp; Gegenmaßnahmen:</a:t>
            </a:r>
            <a:r>
              <a:rPr lang="de-DE" dirty="0"/>
              <a:t> Identifizieren Sie mögliche Hindernisse (z. B. Einführung neuer Technologien, Schulungsbedarf) und erklären Sie, wie diese bewältigt werden können.</a:t>
            </a:r>
          </a:p>
          <a:p>
            <a:pPr marL="171450" indent="-171450" algn="just">
              <a:buFont typeface="Wingdings" panose="05000000000000000000" pitchFamily="2" charset="2"/>
              <a:buChar char="q"/>
            </a:pPr>
            <a:r>
              <a:rPr lang="de-DE" b="1" dirty="0"/>
              <a:t>Nächste Schritte:</a:t>
            </a:r>
            <a:r>
              <a:rPr lang="de-DE" dirty="0"/>
              <a:t> Skizzieren Sie praktische Schritte zur Implementierung der Lösung in der realen Praxis, einschließlich Pilotversuchen oder schrittweiser Einführung.</a:t>
            </a:r>
          </a:p>
          <a:p>
            <a:pPr algn="just"/>
            <a:endParaRPr lang="en-GB" dirty="0"/>
          </a:p>
          <a:p>
            <a:pPr algn="just"/>
            <a:r>
              <a:rPr lang="en-GB" b="1" dirty="0"/>
              <a:t>4. </a:t>
            </a:r>
            <a:r>
              <a:rPr lang="de-DE" b="1" dirty="0"/>
              <a:t>Fazit &amp; Handlungsaufforderung (1 Minute)</a:t>
            </a:r>
          </a:p>
          <a:p>
            <a:pPr marL="171450" indent="-171450" algn="just">
              <a:buFont typeface="Wingdings" panose="05000000000000000000" pitchFamily="2" charset="2"/>
              <a:buChar char="q"/>
            </a:pPr>
            <a:r>
              <a:rPr lang="de-DE" b="1" dirty="0"/>
              <a:t>Innovation betonen:</a:t>
            </a:r>
            <a:r>
              <a:rPr lang="de-DE" dirty="0"/>
              <a:t> Unterstreichen Sie, wie Ihre Lösung neuartig, nachhaltig und umsetzbar ist.</a:t>
            </a:r>
          </a:p>
          <a:p>
            <a:pPr marL="171450" indent="-171450" algn="just">
              <a:buFont typeface="Wingdings" panose="05000000000000000000" pitchFamily="2" charset="2"/>
              <a:buChar char="q"/>
            </a:pPr>
            <a:r>
              <a:rPr lang="de-DE" b="1" dirty="0"/>
              <a:t>Empfehlung:</a:t>
            </a:r>
            <a:r>
              <a:rPr lang="de-DE" dirty="0"/>
              <a:t> Geben Sie einen klaren, umsetzbaren nächsten Schritt für das Unternehmen, z. B. den Start eines Pilotprojekts oder die Integration eines digitalen Tools.</a:t>
            </a:r>
            <a:endParaRPr lang="en-GB" dirty="0"/>
          </a:p>
        </p:txBody>
      </p:sp>
    </p:spTree>
    <p:extLst>
      <p:ext uri="{BB962C8B-B14F-4D97-AF65-F5344CB8AC3E}">
        <p14:creationId xmlns:p14="http://schemas.microsoft.com/office/powerpoint/2010/main" val="2084586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28A30-9B80-6E53-4C51-3C17F2E2DB74}"/>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0BCD013F-0697-2194-D090-4DFF09495B6B}"/>
              </a:ext>
            </a:extLst>
          </p:cNvPr>
          <p:cNvSpPr>
            <a:spLocks noGrp="1"/>
          </p:cNvSpPr>
          <p:nvPr>
            <p:ph type="body" sz="quarter" idx="64"/>
          </p:nvPr>
        </p:nvSpPr>
        <p:spPr>
          <a:xfrm>
            <a:off x="697281" y="1599144"/>
            <a:ext cx="6076734" cy="2565532"/>
          </a:xfrm>
        </p:spPr>
        <p:txBody>
          <a:bodyPr numCol="1"/>
          <a:lstStyle/>
          <a:p>
            <a:pPr algn="just"/>
            <a:r>
              <a:rPr lang="en-GB" sz="1600" b="1" dirty="0" err="1">
                <a:solidFill>
                  <a:srgbClr val="8652A1"/>
                </a:solidFill>
              </a:rPr>
              <a:t>Im</a:t>
            </a:r>
            <a:r>
              <a:rPr lang="en-GB" sz="1600" b="1" dirty="0">
                <a:solidFill>
                  <a:srgbClr val="8652A1"/>
                </a:solidFill>
              </a:rPr>
              <a:t> </a:t>
            </a:r>
            <a:r>
              <a:rPr lang="en-GB" sz="1600" b="1" dirty="0" err="1">
                <a:solidFill>
                  <a:srgbClr val="8652A1"/>
                </a:solidFill>
              </a:rPr>
              <a:t>Unterricht</a:t>
            </a:r>
            <a:r>
              <a:rPr lang="en-GB" sz="1600" b="1" dirty="0">
                <a:solidFill>
                  <a:srgbClr val="8652A1"/>
                </a:solidFill>
              </a:rPr>
              <a:t>: Peer Feedback</a:t>
            </a:r>
          </a:p>
          <a:p>
            <a:pPr algn="just"/>
            <a:r>
              <a:rPr lang="en-GB" dirty="0" err="1"/>
              <a:t>Jede</a:t>
            </a:r>
            <a:r>
              <a:rPr lang="en-GB" dirty="0"/>
              <a:t> Gruppe </a:t>
            </a:r>
            <a:r>
              <a:rPr lang="en-GB" dirty="0" err="1"/>
              <a:t>wird</a:t>
            </a:r>
            <a:r>
              <a:rPr lang="en-GB" dirty="0"/>
              <a:t> </a:t>
            </a:r>
            <a:r>
              <a:rPr lang="en-GB" b="1" dirty="0" err="1"/>
              <a:t>zwei</a:t>
            </a:r>
            <a:r>
              <a:rPr lang="en-GB" b="1" dirty="0"/>
              <a:t> </a:t>
            </a:r>
            <a:r>
              <a:rPr lang="en-GB" b="1" dirty="0" err="1"/>
              <a:t>andere</a:t>
            </a:r>
            <a:r>
              <a:rPr lang="en-GB" b="1" dirty="0"/>
              <a:t> </a:t>
            </a:r>
            <a:r>
              <a:rPr lang="en-GB" b="1" dirty="0" err="1"/>
              <a:t>Präsentationen</a:t>
            </a:r>
            <a:r>
              <a:rPr lang="en-GB" b="1" dirty="0"/>
              <a:t> </a:t>
            </a:r>
            <a:r>
              <a:rPr lang="en-GB" dirty="0" err="1"/>
              <a:t>mit</a:t>
            </a:r>
            <a:r>
              <a:rPr lang="en-GB" dirty="0"/>
              <a:t> </a:t>
            </a:r>
            <a:r>
              <a:rPr lang="en-GB" dirty="0" err="1"/>
              <a:t>Hilfe</a:t>
            </a:r>
            <a:r>
              <a:rPr lang="en-GB" dirty="0"/>
              <a:t> </a:t>
            </a:r>
            <a:r>
              <a:rPr lang="en-GB" dirty="0" err="1"/>
              <a:t>folgender</a:t>
            </a:r>
            <a:r>
              <a:rPr lang="en-GB" dirty="0"/>
              <a:t> </a:t>
            </a:r>
            <a:r>
              <a:rPr lang="en-GB" dirty="0" err="1"/>
              <a:t>Tabelle</a:t>
            </a:r>
            <a:r>
              <a:rPr lang="en-GB" dirty="0"/>
              <a:t> </a:t>
            </a:r>
            <a:r>
              <a:rPr lang="en-GB" dirty="0" err="1"/>
              <a:t>bewertenn</a:t>
            </a:r>
            <a:r>
              <a:rPr lang="en-GB" dirty="0"/>
              <a:t>:</a:t>
            </a:r>
          </a:p>
        </p:txBody>
      </p:sp>
      <p:sp>
        <p:nvSpPr>
          <p:cNvPr id="4" name="Slide Number Placeholder 3">
            <a:extLst>
              <a:ext uri="{FF2B5EF4-FFF2-40B4-BE49-F238E27FC236}">
                <a16:creationId xmlns:a16="http://schemas.microsoft.com/office/drawing/2014/main" id="{C0CC156C-EF3D-9E3A-AD23-603484C32216}"/>
              </a:ext>
            </a:extLst>
          </p:cNvPr>
          <p:cNvSpPr>
            <a:spLocks noGrp="1"/>
          </p:cNvSpPr>
          <p:nvPr>
            <p:ph type="sldNum" sz="quarter" idx="4"/>
          </p:nvPr>
        </p:nvSpPr>
        <p:spPr/>
        <p:txBody>
          <a:bodyPr/>
          <a:lstStyle/>
          <a:p>
            <a:fld id="{9C527BFA-2C0E-4CEC-B6A5-913A56FEF4B4}" type="slidenum">
              <a:rPr lang="fr-CA" smtClean="0"/>
              <a:pPr/>
              <a:t>37</a:t>
            </a:fld>
            <a:endParaRPr lang="fr-CA"/>
          </a:p>
        </p:txBody>
      </p:sp>
      <p:sp>
        <p:nvSpPr>
          <p:cNvPr id="7" name="Freeform 1">
            <a:extLst>
              <a:ext uri="{FF2B5EF4-FFF2-40B4-BE49-F238E27FC236}">
                <a16:creationId xmlns:a16="http://schemas.microsoft.com/office/drawing/2014/main" id="{86455C75-9187-2C5B-9D42-B5B04C8C241F}"/>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7A1DEA65-1E88-EACF-5957-C6614B5AFA40}"/>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FINALE PRÄSENTATIONEN UND DISKUSSIONEN</a:t>
            </a:r>
            <a:endParaRPr lang="en-US" dirty="0"/>
          </a:p>
        </p:txBody>
      </p:sp>
      <p:graphicFrame>
        <p:nvGraphicFramePr>
          <p:cNvPr id="2" name="Tabelle 1">
            <a:extLst>
              <a:ext uri="{FF2B5EF4-FFF2-40B4-BE49-F238E27FC236}">
                <a16:creationId xmlns:a16="http://schemas.microsoft.com/office/drawing/2014/main" id="{1CBFE661-2082-5A4B-D61C-94153AFF019B}"/>
              </a:ext>
            </a:extLst>
          </p:cNvPr>
          <p:cNvGraphicFramePr>
            <a:graphicFrameLocks noGrp="1"/>
          </p:cNvGraphicFramePr>
          <p:nvPr>
            <p:extLst>
              <p:ext uri="{D42A27DB-BD31-4B8C-83A1-F6EECF244321}">
                <p14:modId xmlns:p14="http://schemas.microsoft.com/office/powerpoint/2010/main" val="3936469000"/>
              </p:ext>
            </p:extLst>
          </p:nvPr>
        </p:nvGraphicFramePr>
        <p:xfrm>
          <a:off x="446420" y="2119804"/>
          <a:ext cx="6666835" cy="3901440"/>
        </p:xfrm>
        <a:graphic>
          <a:graphicData uri="http://schemas.openxmlformats.org/drawingml/2006/table">
            <a:tbl>
              <a:tblPr firstRow="1" bandRow="1">
                <a:tableStyleId>{8799B23B-EC83-4686-B30A-512413B5E67A}</a:tableStyleId>
              </a:tblPr>
              <a:tblGrid>
                <a:gridCol w="964845">
                  <a:extLst>
                    <a:ext uri="{9D8B030D-6E8A-4147-A177-3AD203B41FA5}">
                      <a16:colId xmlns:a16="http://schemas.microsoft.com/office/drawing/2014/main" val="1833162277"/>
                    </a:ext>
                  </a:extLst>
                </a:gridCol>
                <a:gridCol w="1140398">
                  <a:extLst>
                    <a:ext uri="{9D8B030D-6E8A-4147-A177-3AD203B41FA5}">
                      <a16:colId xmlns:a16="http://schemas.microsoft.com/office/drawing/2014/main" val="2334726549"/>
                    </a:ext>
                  </a:extLst>
                </a:gridCol>
                <a:gridCol w="1140398">
                  <a:extLst>
                    <a:ext uri="{9D8B030D-6E8A-4147-A177-3AD203B41FA5}">
                      <a16:colId xmlns:a16="http://schemas.microsoft.com/office/drawing/2014/main" val="2750898573"/>
                    </a:ext>
                  </a:extLst>
                </a:gridCol>
                <a:gridCol w="1140398">
                  <a:extLst>
                    <a:ext uri="{9D8B030D-6E8A-4147-A177-3AD203B41FA5}">
                      <a16:colId xmlns:a16="http://schemas.microsoft.com/office/drawing/2014/main" val="826357063"/>
                    </a:ext>
                  </a:extLst>
                </a:gridCol>
                <a:gridCol w="1140398">
                  <a:extLst>
                    <a:ext uri="{9D8B030D-6E8A-4147-A177-3AD203B41FA5}">
                      <a16:colId xmlns:a16="http://schemas.microsoft.com/office/drawing/2014/main" val="1337700197"/>
                    </a:ext>
                  </a:extLst>
                </a:gridCol>
                <a:gridCol w="1140398">
                  <a:extLst>
                    <a:ext uri="{9D8B030D-6E8A-4147-A177-3AD203B41FA5}">
                      <a16:colId xmlns:a16="http://schemas.microsoft.com/office/drawing/2014/main" val="3973335458"/>
                    </a:ext>
                  </a:extLst>
                </a:gridCol>
              </a:tblGrid>
              <a:tr h="370840">
                <a:tc>
                  <a:txBody>
                    <a:bodyPr/>
                    <a:lstStyle/>
                    <a:p>
                      <a:r>
                        <a:rPr lang="de-DE" sz="1000" dirty="0">
                          <a:solidFill>
                            <a:schemeClr val="bg1"/>
                          </a:solidFill>
                        </a:rPr>
                        <a:t>Kriterium</a:t>
                      </a:r>
                      <a:endParaRPr lang="en-GB" sz="1000" dirty="0">
                        <a:solidFill>
                          <a:schemeClr val="bg1"/>
                        </a:solidFill>
                      </a:endParaRPr>
                    </a:p>
                  </a:txBody>
                  <a:tcPr anchor="ctr">
                    <a:solidFill>
                      <a:srgbClr val="8652A1"/>
                    </a:solidFill>
                  </a:tcPr>
                </a:tc>
                <a:tc>
                  <a:txBody>
                    <a:bodyPr/>
                    <a:lstStyle/>
                    <a:p>
                      <a:r>
                        <a:rPr lang="de-DE" sz="1000" dirty="0">
                          <a:solidFill>
                            <a:schemeClr val="bg1"/>
                          </a:solidFill>
                        </a:rPr>
                        <a:t>Ausgezeichnet (5)</a:t>
                      </a:r>
                      <a:endParaRPr lang="en-GB" sz="1000" dirty="0">
                        <a:solidFill>
                          <a:schemeClr val="bg1"/>
                        </a:solidFill>
                      </a:endParaRPr>
                    </a:p>
                  </a:txBody>
                  <a:tcPr anchor="ctr">
                    <a:solidFill>
                      <a:srgbClr val="8652A1"/>
                    </a:solidFill>
                  </a:tcPr>
                </a:tc>
                <a:tc>
                  <a:txBody>
                    <a:bodyPr/>
                    <a:lstStyle/>
                    <a:p>
                      <a:r>
                        <a:rPr lang="de-DE" sz="1000" dirty="0">
                          <a:solidFill>
                            <a:schemeClr val="bg1"/>
                          </a:solidFill>
                        </a:rPr>
                        <a:t> Gut (4)</a:t>
                      </a:r>
                      <a:endParaRPr lang="en-GB" sz="1000" dirty="0">
                        <a:solidFill>
                          <a:schemeClr val="bg1"/>
                        </a:solidFill>
                      </a:endParaRPr>
                    </a:p>
                  </a:txBody>
                  <a:tcPr anchor="ctr">
                    <a:solidFill>
                      <a:srgbClr val="8652A1"/>
                    </a:solidFill>
                  </a:tcPr>
                </a:tc>
                <a:tc>
                  <a:txBody>
                    <a:bodyPr/>
                    <a:lstStyle/>
                    <a:p>
                      <a:r>
                        <a:rPr lang="de-DE" sz="1000" dirty="0">
                          <a:solidFill>
                            <a:schemeClr val="bg1"/>
                          </a:solidFill>
                        </a:rPr>
                        <a:t>Zufrieden-stellend (3)</a:t>
                      </a:r>
                      <a:endParaRPr lang="en-GB" sz="1000" dirty="0">
                        <a:solidFill>
                          <a:schemeClr val="bg1"/>
                        </a:solidFill>
                      </a:endParaRPr>
                    </a:p>
                  </a:txBody>
                  <a:tcPr anchor="ctr">
                    <a:solidFill>
                      <a:srgbClr val="8652A1"/>
                    </a:solidFill>
                  </a:tcPr>
                </a:tc>
                <a:tc>
                  <a:txBody>
                    <a:bodyPr/>
                    <a:lstStyle/>
                    <a:p>
                      <a:r>
                        <a:rPr lang="de-DE" sz="1000" dirty="0">
                          <a:solidFill>
                            <a:schemeClr val="bg1"/>
                          </a:solidFill>
                        </a:rPr>
                        <a:t>Verbesserungs-würdig (2)</a:t>
                      </a:r>
                      <a:endParaRPr lang="en-GB" sz="1000" dirty="0">
                        <a:solidFill>
                          <a:schemeClr val="bg1"/>
                        </a:solidFill>
                      </a:endParaRPr>
                    </a:p>
                  </a:txBody>
                  <a:tcPr anchor="ctr">
                    <a:solidFill>
                      <a:srgbClr val="8652A1"/>
                    </a:solidFill>
                  </a:tcPr>
                </a:tc>
                <a:tc>
                  <a:txBody>
                    <a:bodyPr/>
                    <a:lstStyle/>
                    <a:p>
                      <a:r>
                        <a:rPr lang="de-DE" sz="1000" dirty="0">
                          <a:solidFill>
                            <a:schemeClr val="bg1"/>
                          </a:solidFill>
                        </a:rPr>
                        <a:t>Nicht ausreichend (1)</a:t>
                      </a:r>
                      <a:endParaRPr lang="en-GB" sz="1000" dirty="0">
                        <a:solidFill>
                          <a:schemeClr val="bg1"/>
                        </a:solidFill>
                      </a:endParaRPr>
                    </a:p>
                  </a:txBody>
                  <a:tcPr anchor="ctr">
                    <a:solidFill>
                      <a:srgbClr val="8652A1"/>
                    </a:solidFill>
                  </a:tcPr>
                </a:tc>
                <a:extLst>
                  <a:ext uri="{0D108BD9-81ED-4DB2-BD59-A6C34878D82A}">
                    <a16:rowId xmlns:a16="http://schemas.microsoft.com/office/drawing/2014/main" val="872849028"/>
                  </a:ext>
                </a:extLst>
              </a:tr>
              <a:tr h="360000">
                <a:tc>
                  <a:txBody>
                    <a:bodyPr/>
                    <a:lstStyle/>
                    <a:p>
                      <a:r>
                        <a:rPr lang="de-DE" sz="1000" dirty="0">
                          <a:solidFill>
                            <a:sysClr val="windowText" lastClr="000000"/>
                          </a:solidFill>
                        </a:rPr>
                        <a:t>Klarheit &amp; Struktur</a:t>
                      </a:r>
                      <a:endParaRPr lang="en-GB" sz="1000" dirty="0">
                        <a:solidFill>
                          <a:sysClr val="windowText" lastClr="000000"/>
                        </a:solidFill>
                      </a:endParaRPr>
                    </a:p>
                  </a:txBody>
                  <a:tcPr anchor="ctr"/>
                </a:tc>
                <a:tc>
                  <a:txBody>
                    <a:bodyPr/>
                    <a:lstStyle/>
                    <a:p>
                      <a:r>
                        <a:rPr lang="de-DE" sz="1000" dirty="0">
                          <a:solidFill>
                            <a:sysClr val="windowText" lastClr="000000"/>
                          </a:solidFill>
                        </a:rPr>
                        <a:t>Gut strukturiert, flüssig</a:t>
                      </a:r>
                      <a:endParaRPr lang="en-GB" sz="1000" dirty="0">
                        <a:solidFill>
                          <a:sysClr val="windowText" lastClr="000000"/>
                        </a:solidFill>
                      </a:endParaRPr>
                    </a:p>
                  </a:txBody>
                  <a:tcPr anchor="ctr"/>
                </a:tc>
                <a:tc>
                  <a:txBody>
                    <a:bodyPr/>
                    <a:lstStyle/>
                    <a:p>
                      <a:r>
                        <a:rPr lang="de-DE" sz="1000" dirty="0">
                          <a:solidFill>
                            <a:sysClr val="windowText" lastClr="000000"/>
                          </a:solidFill>
                        </a:rPr>
                        <a:t>Meistens klar, kleiner Lücken</a:t>
                      </a:r>
                      <a:endParaRPr lang="en-GB" sz="1000" dirty="0">
                        <a:solidFill>
                          <a:sysClr val="windowText" lastClr="000000"/>
                        </a:solidFill>
                      </a:endParaRPr>
                    </a:p>
                  </a:txBody>
                  <a:tcPr anchor="ctr"/>
                </a:tc>
                <a:tc>
                  <a:txBody>
                    <a:bodyPr/>
                    <a:lstStyle/>
                    <a:p>
                      <a:r>
                        <a:rPr lang="de-DE" sz="1000" dirty="0">
                          <a:solidFill>
                            <a:sysClr val="windowText" lastClr="000000"/>
                          </a:solidFill>
                        </a:rPr>
                        <a:t>Manche Punkte unklar</a:t>
                      </a:r>
                      <a:endParaRPr lang="en-GB" sz="1000" dirty="0">
                        <a:solidFill>
                          <a:sysClr val="windowText" lastClr="000000"/>
                        </a:solidFill>
                      </a:endParaRPr>
                    </a:p>
                  </a:txBody>
                  <a:tcPr anchor="ctr"/>
                </a:tc>
                <a:tc>
                  <a:txBody>
                    <a:bodyPr/>
                    <a:lstStyle/>
                    <a:p>
                      <a:r>
                        <a:rPr lang="de-DE" sz="1000" dirty="0">
                          <a:solidFill>
                            <a:sysClr val="windowText" lastClr="000000"/>
                          </a:solidFill>
                        </a:rPr>
                        <a:t>Fehlende Organisation</a:t>
                      </a:r>
                      <a:endParaRPr lang="en-GB" sz="1000" dirty="0">
                        <a:solidFill>
                          <a:sysClr val="windowText" lastClr="000000"/>
                        </a:solidFill>
                      </a:endParaRPr>
                    </a:p>
                  </a:txBody>
                  <a:tcPr anchor="ctr"/>
                </a:tc>
                <a:tc>
                  <a:txBody>
                    <a:bodyPr/>
                    <a:lstStyle/>
                    <a:p>
                      <a:r>
                        <a:rPr lang="de-DE" sz="1000" dirty="0">
                          <a:solidFill>
                            <a:sysClr val="windowText" lastClr="000000"/>
                          </a:solidFill>
                        </a:rPr>
                        <a:t>Unorganisiert, schwer zu folgen</a:t>
                      </a:r>
                      <a:endParaRPr lang="en-GB" sz="1000" dirty="0">
                        <a:solidFill>
                          <a:sysClr val="windowText" lastClr="000000"/>
                        </a:solidFill>
                      </a:endParaRPr>
                    </a:p>
                  </a:txBody>
                  <a:tcPr anchor="ctr"/>
                </a:tc>
                <a:extLst>
                  <a:ext uri="{0D108BD9-81ED-4DB2-BD59-A6C34878D82A}">
                    <a16:rowId xmlns:a16="http://schemas.microsoft.com/office/drawing/2014/main" val="2903375667"/>
                  </a:ext>
                </a:extLst>
              </a:tr>
              <a:tr h="360000">
                <a:tc>
                  <a:txBody>
                    <a:bodyPr/>
                    <a:lstStyle/>
                    <a:p>
                      <a:r>
                        <a:rPr lang="de-DE" sz="1000" dirty="0">
                          <a:solidFill>
                            <a:sysClr val="windowText" lastClr="000000"/>
                          </a:solidFill>
                        </a:rPr>
                        <a:t>Innovativer &amp; nachhaltiger Ansatz</a:t>
                      </a:r>
                      <a:endParaRPr lang="en-GB" sz="1000" dirty="0">
                        <a:solidFill>
                          <a:sysClr val="windowText" lastClr="000000"/>
                        </a:solidFill>
                      </a:endParaRPr>
                    </a:p>
                  </a:txBody>
                  <a:tcPr anchor="ctr"/>
                </a:tc>
                <a:tc>
                  <a:txBody>
                    <a:bodyPr/>
                    <a:lstStyle/>
                    <a:p>
                      <a:r>
                        <a:rPr lang="de-DE" sz="1000" dirty="0">
                          <a:solidFill>
                            <a:sysClr val="windowText" lastClr="000000"/>
                          </a:solidFill>
                        </a:rPr>
                        <a:t>Sehr kreativ, starker Nachhaltigkeits-effekt</a:t>
                      </a:r>
                      <a:endParaRPr lang="en-GB" sz="1000" dirty="0">
                        <a:solidFill>
                          <a:sysClr val="windowText" lastClr="000000"/>
                        </a:solidFill>
                      </a:endParaRPr>
                    </a:p>
                  </a:txBody>
                  <a:tcPr anchor="ctr"/>
                </a:tc>
                <a:tc>
                  <a:txBody>
                    <a:bodyPr/>
                    <a:lstStyle/>
                    <a:p>
                      <a:r>
                        <a:rPr lang="de-DE" sz="1000" dirty="0">
                          <a:solidFill>
                            <a:sysClr val="windowText" lastClr="000000"/>
                          </a:solidFill>
                        </a:rPr>
                        <a:t>Etwas innovativ, Nachhaltigkeit integriert</a:t>
                      </a:r>
                      <a:endParaRPr lang="en-GB" sz="1000" dirty="0">
                        <a:solidFill>
                          <a:sysClr val="windowText" lastClr="000000"/>
                        </a:solidFill>
                      </a:endParaRPr>
                    </a:p>
                  </a:txBody>
                  <a:tcPr anchor="ctr"/>
                </a:tc>
                <a:tc>
                  <a:txBody>
                    <a:bodyPr/>
                    <a:lstStyle/>
                    <a:p>
                      <a:r>
                        <a:rPr lang="de-DE" sz="1000" dirty="0">
                          <a:solidFill>
                            <a:sysClr val="windowText" lastClr="000000"/>
                          </a:solidFill>
                        </a:rPr>
                        <a:t>Mäßige Innovation, Nachhaltigkeit berücksichtigt</a:t>
                      </a:r>
                      <a:endParaRPr lang="en-GB" sz="1000" dirty="0">
                        <a:solidFill>
                          <a:sysClr val="windowText" lastClr="000000"/>
                        </a:solidFill>
                      </a:endParaRPr>
                    </a:p>
                  </a:txBody>
                  <a:tcPr anchor="ctr"/>
                </a:tc>
                <a:tc>
                  <a:txBody>
                    <a:bodyPr/>
                    <a:lstStyle/>
                    <a:p>
                      <a:r>
                        <a:rPr lang="de-DE" sz="1000" dirty="0">
                          <a:solidFill>
                            <a:sysClr val="windowText" lastClr="000000"/>
                          </a:solidFill>
                        </a:rPr>
                        <a:t>Fehlende Innovation oder Nachhaltigkeits-fokus</a:t>
                      </a:r>
                      <a:endParaRPr lang="en-GB" sz="1000" dirty="0">
                        <a:solidFill>
                          <a:sysClr val="windowText" lastClr="000000"/>
                        </a:solidFill>
                      </a:endParaRPr>
                    </a:p>
                  </a:txBody>
                  <a:tcPr anchor="ctr"/>
                </a:tc>
                <a:tc>
                  <a:txBody>
                    <a:bodyPr/>
                    <a:lstStyle/>
                    <a:p>
                      <a:r>
                        <a:rPr lang="de-DE" sz="1000" dirty="0">
                          <a:solidFill>
                            <a:sysClr val="windowText" lastClr="000000"/>
                          </a:solidFill>
                        </a:rPr>
                        <a:t>Kein Innovations- oder Nachhaltigkeits-fokus, fehlende Originalität</a:t>
                      </a:r>
                      <a:endParaRPr lang="en-GB" sz="1000" dirty="0">
                        <a:solidFill>
                          <a:sysClr val="windowText" lastClr="000000"/>
                        </a:solidFill>
                      </a:endParaRPr>
                    </a:p>
                  </a:txBody>
                  <a:tcPr anchor="ctr"/>
                </a:tc>
                <a:extLst>
                  <a:ext uri="{0D108BD9-81ED-4DB2-BD59-A6C34878D82A}">
                    <a16:rowId xmlns:a16="http://schemas.microsoft.com/office/drawing/2014/main" val="2402782029"/>
                  </a:ext>
                </a:extLst>
              </a:tr>
              <a:tr h="360000">
                <a:tc>
                  <a:txBody>
                    <a:bodyPr/>
                    <a:lstStyle/>
                    <a:p>
                      <a:r>
                        <a:rPr lang="de-DE" sz="1000" dirty="0">
                          <a:solidFill>
                            <a:sysClr val="windowText" lastClr="000000"/>
                          </a:solidFill>
                        </a:rPr>
                        <a:t>Nutzung digitaler Werkzeuge</a:t>
                      </a:r>
                      <a:endParaRPr lang="en-GB" sz="1000" dirty="0">
                        <a:solidFill>
                          <a:sysClr val="windowText" lastClr="000000"/>
                        </a:solidFill>
                      </a:endParaRPr>
                    </a:p>
                  </a:txBody>
                  <a:tcPr anchor="ctr"/>
                </a:tc>
                <a:tc>
                  <a:txBody>
                    <a:bodyPr/>
                    <a:lstStyle/>
                    <a:p>
                      <a:r>
                        <a:rPr lang="de-DE" sz="1000" dirty="0">
                          <a:solidFill>
                            <a:sysClr val="windowText" lastClr="000000"/>
                          </a:solidFill>
                        </a:rPr>
                        <a:t>Werkzeuge gut integriert, unterstützen den Prozess</a:t>
                      </a:r>
                      <a:endParaRPr lang="en-GB" sz="1000" dirty="0">
                        <a:solidFill>
                          <a:sysClr val="windowText" lastClr="000000"/>
                        </a:solidFill>
                      </a:endParaRPr>
                    </a:p>
                  </a:txBody>
                  <a:tcPr anchor="ctr"/>
                </a:tc>
                <a:tc>
                  <a:txBody>
                    <a:bodyPr/>
                    <a:lstStyle/>
                    <a:p>
                      <a:r>
                        <a:rPr lang="de-DE" sz="1000" dirty="0">
                          <a:solidFill>
                            <a:sysClr val="windowText" lastClr="000000"/>
                          </a:solidFill>
                        </a:rPr>
                        <a:t>Werkzeuge effektiv genutzt, wenige Lücken</a:t>
                      </a:r>
                      <a:endParaRPr lang="en-GB" sz="1000" dirty="0">
                        <a:solidFill>
                          <a:sysClr val="windowText" lastClr="000000"/>
                        </a:solidFill>
                      </a:endParaRPr>
                    </a:p>
                  </a:txBody>
                  <a:tcPr anchor="ctr"/>
                </a:tc>
                <a:tc>
                  <a:txBody>
                    <a:bodyPr/>
                    <a:lstStyle/>
                    <a:p>
                      <a:r>
                        <a:rPr lang="de-DE" sz="1000" dirty="0">
                          <a:solidFill>
                            <a:sysClr val="windowText" lastClr="000000"/>
                          </a:solidFill>
                        </a:rPr>
                        <a:t>Werkzeuge eingebaut aber nicht gut angewendet</a:t>
                      </a:r>
                      <a:endParaRPr lang="en-GB" sz="1000" dirty="0">
                        <a:solidFill>
                          <a:sysClr val="windowText" lastClr="000000"/>
                        </a:solidFill>
                      </a:endParaRPr>
                    </a:p>
                  </a:txBody>
                  <a:tcPr anchor="ctr"/>
                </a:tc>
                <a:tc>
                  <a:txBody>
                    <a:bodyPr/>
                    <a:lstStyle/>
                    <a:p>
                      <a:r>
                        <a:rPr lang="de-DE" sz="1000" dirty="0">
                          <a:solidFill>
                            <a:sysClr val="windowText" lastClr="000000"/>
                          </a:solidFill>
                        </a:rPr>
                        <a:t>Werkzeuge fehlen oder haben unklare Relevanz</a:t>
                      </a:r>
                      <a:endParaRPr lang="en-GB" sz="1000" dirty="0">
                        <a:solidFill>
                          <a:sysClr val="windowText" lastClr="000000"/>
                        </a:solidFill>
                      </a:endParaRPr>
                    </a:p>
                  </a:txBody>
                  <a:tcPr anchor="ctr"/>
                </a:tc>
                <a:tc>
                  <a:txBody>
                    <a:bodyPr/>
                    <a:lstStyle/>
                    <a:p>
                      <a:r>
                        <a:rPr lang="de-DE" sz="1000" dirty="0">
                          <a:solidFill>
                            <a:sysClr val="windowText" lastClr="000000"/>
                          </a:solidFill>
                        </a:rPr>
                        <a:t>Keine relevanten digitalen Werkzeuge genutzt</a:t>
                      </a:r>
                      <a:endParaRPr lang="en-GB" sz="1000" dirty="0">
                        <a:solidFill>
                          <a:sysClr val="windowText" lastClr="000000"/>
                        </a:solidFill>
                      </a:endParaRPr>
                    </a:p>
                  </a:txBody>
                  <a:tcPr anchor="ctr"/>
                </a:tc>
                <a:extLst>
                  <a:ext uri="{0D108BD9-81ED-4DB2-BD59-A6C34878D82A}">
                    <a16:rowId xmlns:a16="http://schemas.microsoft.com/office/drawing/2014/main" val="2077393126"/>
                  </a:ext>
                </a:extLst>
              </a:tr>
              <a:tr h="360000">
                <a:tc>
                  <a:txBody>
                    <a:bodyPr/>
                    <a:lstStyle/>
                    <a:p>
                      <a:r>
                        <a:rPr lang="de-DE" sz="1000" dirty="0">
                          <a:solidFill>
                            <a:sysClr val="windowText" lastClr="000000"/>
                          </a:solidFill>
                        </a:rPr>
                        <a:t>Engagement &amp; Präsentation</a:t>
                      </a:r>
                      <a:endParaRPr lang="en-GB" sz="1000" dirty="0">
                        <a:solidFill>
                          <a:sysClr val="windowText" lastClr="000000"/>
                        </a:solidFill>
                      </a:endParaRPr>
                    </a:p>
                  </a:txBody>
                  <a:tcPr anchor="ctr"/>
                </a:tc>
                <a:tc>
                  <a:txBody>
                    <a:bodyPr/>
                    <a:lstStyle/>
                    <a:p>
                      <a:r>
                        <a:rPr lang="de-DE" sz="1000" dirty="0">
                          <a:solidFill>
                            <a:sysClr val="windowText" lastClr="000000"/>
                          </a:solidFill>
                        </a:rPr>
                        <a:t>Selbstbewusst, spannend, klare Gestaltung</a:t>
                      </a:r>
                      <a:endParaRPr lang="en-GB" sz="1000" dirty="0">
                        <a:solidFill>
                          <a:sysClr val="windowText" lastClr="000000"/>
                        </a:solidFill>
                      </a:endParaRPr>
                    </a:p>
                  </a:txBody>
                  <a:tcPr anchor="ctr"/>
                </a:tc>
                <a:tc>
                  <a:txBody>
                    <a:bodyPr/>
                    <a:lstStyle/>
                    <a:p>
                      <a:r>
                        <a:rPr lang="de-DE" sz="1000" dirty="0">
                          <a:solidFill>
                            <a:sysClr val="windowText" lastClr="000000"/>
                          </a:solidFill>
                        </a:rPr>
                        <a:t>Meistens selbstbewusst, gute Gestaltung</a:t>
                      </a:r>
                      <a:endParaRPr lang="en-GB" sz="1000" dirty="0">
                        <a:solidFill>
                          <a:sysClr val="windowText" lastClr="000000"/>
                        </a:solidFill>
                      </a:endParaRPr>
                    </a:p>
                  </a:txBody>
                  <a:tcPr anchor="ctr"/>
                </a:tc>
                <a:tc>
                  <a:txBody>
                    <a:bodyPr/>
                    <a:lstStyle/>
                    <a:p>
                      <a:r>
                        <a:rPr lang="de-DE" sz="1000" dirty="0">
                          <a:solidFill>
                            <a:sysClr val="windowText" lastClr="000000"/>
                          </a:solidFill>
                        </a:rPr>
                        <a:t>Einige Schwächen, einfache Gestaltung</a:t>
                      </a:r>
                      <a:endParaRPr lang="en-GB" sz="1000" dirty="0">
                        <a:solidFill>
                          <a:sysClr val="windowText" lastClr="000000"/>
                        </a:solidFill>
                      </a:endParaRPr>
                    </a:p>
                  </a:txBody>
                  <a:tcPr anchor="ctr"/>
                </a:tc>
                <a:tc>
                  <a:txBody>
                    <a:bodyPr/>
                    <a:lstStyle/>
                    <a:p>
                      <a:r>
                        <a:rPr lang="de-DE" sz="1000" dirty="0">
                          <a:solidFill>
                            <a:sysClr val="windowText" lastClr="000000"/>
                          </a:solidFill>
                        </a:rPr>
                        <a:t>Eher langweilige Präsentation, unklare Gestaltung</a:t>
                      </a:r>
                      <a:endParaRPr lang="en-GB" sz="1000" dirty="0">
                        <a:solidFill>
                          <a:sysClr val="windowText" lastClr="000000"/>
                        </a:solidFill>
                      </a:endParaRPr>
                    </a:p>
                  </a:txBody>
                  <a:tcPr anchor="ctr"/>
                </a:tc>
                <a:tc>
                  <a:txBody>
                    <a:bodyPr/>
                    <a:lstStyle/>
                    <a:p>
                      <a:r>
                        <a:rPr lang="de-DE" sz="1000" dirty="0">
                          <a:solidFill>
                            <a:sysClr val="windowText" lastClr="000000"/>
                          </a:solidFill>
                        </a:rPr>
                        <a:t>Nicht spannend, schwer zu verstehen, schlechte Gestaltung</a:t>
                      </a:r>
                      <a:endParaRPr lang="en-GB" sz="1000" dirty="0">
                        <a:solidFill>
                          <a:sysClr val="windowText" lastClr="000000"/>
                        </a:solidFill>
                      </a:endParaRPr>
                    </a:p>
                  </a:txBody>
                  <a:tcPr anchor="ctr"/>
                </a:tc>
                <a:extLst>
                  <a:ext uri="{0D108BD9-81ED-4DB2-BD59-A6C34878D82A}">
                    <a16:rowId xmlns:a16="http://schemas.microsoft.com/office/drawing/2014/main" val="3063335515"/>
                  </a:ext>
                </a:extLst>
              </a:tr>
              <a:tr h="360000">
                <a:tc>
                  <a:txBody>
                    <a:bodyPr/>
                    <a:lstStyle/>
                    <a:p>
                      <a:r>
                        <a:rPr lang="de-DE" sz="1000" dirty="0">
                          <a:solidFill>
                            <a:sysClr val="windowText" lastClr="000000"/>
                          </a:solidFill>
                        </a:rPr>
                        <a:t>Insgesamt</a:t>
                      </a:r>
                      <a:endParaRPr lang="en-GB" sz="1000" dirty="0">
                        <a:solidFill>
                          <a:sysClr val="windowText" lastClr="000000"/>
                        </a:solidFill>
                      </a:endParaRPr>
                    </a:p>
                  </a:txBody>
                  <a:tcPr anchor="ctr"/>
                </a:tc>
                <a:tc>
                  <a:txBody>
                    <a:bodyPr/>
                    <a:lstStyle/>
                    <a:p>
                      <a:r>
                        <a:rPr lang="en-GB" sz="1000" dirty="0" err="1">
                          <a:solidFill>
                            <a:sysClr val="windowText" lastClr="000000"/>
                          </a:solidFill>
                        </a:rPr>
                        <a:t>Besonders</a:t>
                      </a:r>
                      <a:r>
                        <a:rPr lang="en-GB" sz="1000" dirty="0">
                          <a:solidFill>
                            <a:sysClr val="windowText" lastClr="000000"/>
                          </a:solidFill>
                        </a:rPr>
                        <a:t> </a:t>
                      </a:r>
                      <a:r>
                        <a:rPr lang="en-GB" sz="1000" dirty="0" err="1">
                          <a:solidFill>
                            <a:sysClr val="windowText" lastClr="000000"/>
                          </a:solidFill>
                        </a:rPr>
                        <a:t>gute</a:t>
                      </a:r>
                      <a:r>
                        <a:rPr lang="en-GB" sz="1000" dirty="0">
                          <a:solidFill>
                            <a:sysClr val="windowText" lastClr="000000"/>
                          </a:solidFill>
                        </a:rPr>
                        <a:t> </a:t>
                      </a:r>
                      <a:r>
                        <a:rPr lang="en-GB" sz="1000" dirty="0" err="1">
                          <a:solidFill>
                            <a:sysClr val="windowText" lastClr="000000"/>
                          </a:solidFill>
                        </a:rPr>
                        <a:t>Präsentation</a:t>
                      </a:r>
                      <a:r>
                        <a:rPr lang="en-GB" sz="1000" dirty="0">
                          <a:solidFill>
                            <a:sysClr val="windowText" lastClr="000000"/>
                          </a:solidFill>
                        </a:rPr>
                        <a:t>, </a:t>
                      </a:r>
                      <a:r>
                        <a:rPr lang="en-GB" sz="1000" dirty="0" err="1">
                          <a:solidFill>
                            <a:sysClr val="windowText" lastClr="000000"/>
                          </a:solidFill>
                        </a:rPr>
                        <a:t>sehr</a:t>
                      </a:r>
                      <a:r>
                        <a:rPr lang="en-GB" sz="1000" dirty="0">
                          <a:solidFill>
                            <a:sysClr val="windowText" lastClr="000000"/>
                          </a:solidFill>
                        </a:rPr>
                        <a:t> gut </a:t>
                      </a:r>
                      <a:r>
                        <a:rPr lang="en-GB" sz="1000" dirty="0" err="1">
                          <a:solidFill>
                            <a:sysClr val="windowText" lastClr="000000"/>
                          </a:solidFill>
                        </a:rPr>
                        <a:t>ausgeführt</a:t>
                      </a:r>
                      <a:r>
                        <a:rPr lang="en-GB" sz="1000" dirty="0">
                          <a:solidFill>
                            <a:sysClr val="windowText" lastClr="000000"/>
                          </a:solidFill>
                        </a:rPr>
                        <a:t> in </a:t>
                      </a:r>
                      <a:r>
                        <a:rPr lang="en-GB" sz="1000" dirty="0" err="1">
                          <a:solidFill>
                            <a:sysClr val="windowText" lastClr="000000"/>
                          </a:solidFill>
                        </a:rPr>
                        <a:t>allen</a:t>
                      </a:r>
                      <a:r>
                        <a:rPr lang="en-GB" sz="1000" dirty="0">
                          <a:solidFill>
                            <a:sysClr val="windowText" lastClr="000000"/>
                          </a:solidFill>
                        </a:rPr>
                        <a:t> </a:t>
                      </a:r>
                      <a:r>
                        <a:rPr lang="en-GB" sz="1000" dirty="0" err="1">
                          <a:solidFill>
                            <a:sysClr val="windowText" lastClr="000000"/>
                          </a:solidFill>
                        </a:rPr>
                        <a:t>Bereichen</a:t>
                      </a:r>
                      <a:endParaRPr lang="en-GB" sz="1000" dirty="0">
                        <a:solidFill>
                          <a:sysClr val="windowText" lastClr="000000"/>
                        </a:solidFill>
                      </a:endParaRPr>
                    </a:p>
                  </a:txBody>
                  <a:tcPr anchor="ctr"/>
                </a:tc>
                <a:tc>
                  <a:txBody>
                    <a:bodyPr/>
                    <a:lstStyle/>
                    <a:p>
                      <a:r>
                        <a:rPr lang="en-GB" sz="1000" dirty="0">
                          <a:solidFill>
                            <a:sysClr val="windowText" lastClr="000000"/>
                          </a:solidFill>
                        </a:rPr>
                        <a:t>Starke </a:t>
                      </a:r>
                      <a:r>
                        <a:rPr lang="en-GB" sz="1000" dirty="0" err="1">
                          <a:solidFill>
                            <a:sysClr val="windowText" lastClr="000000"/>
                          </a:solidFill>
                        </a:rPr>
                        <a:t>Präsentation</a:t>
                      </a:r>
                      <a:r>
                        <a:rPr lang="en-GB" sz="1000" dirty="0">
                          <a:solidFill>
                            <a:sysClr val="windowText" lastClr="000000"/>
                          </a:solidFill>
                        </a:rPr>
                        <a:t> </a:t>
                      </a:r>
                      <a:r>
                        <a:rPr lang="en-GB" sz="1000" dirty="0" err="1">
                          <a:solidFill>
                            <a:sysClr val="windowText" lastClr="000000"/>
                          </a:solidFill>
                        </a:rPr>
                        <a:t>mit</a:t>
                      </a:r>
                      <a:r>
                        <a:rPr lang="en-GB" sz="1000" dirty="0">
                          <a:solidFill>
                            <a:sysClr val="windowText" lastClr="000000"/>
                          </a:solidFill>
                        </a:rPr>
                        <a:t> </a:t>
                      </a:r>
                      <a:r>
                        <a:rPr lang="en-GB" sz="1000" dirty="0" err="1">
                          <a:solidFill>
                            <a:sysClr val="windowText" lastClr="000000"/>
                          </a:solidFill>
                        </a:rPr>
                        <a:t>kleineren</a:t>
                      </a:r>
                      <a:r>
                        <a:rPr lang="en-GB" sz="1000" dirty="0">
                          <a:solidFill>
                            <a:sysClr val="windowText" lastClr="000000"/>
                          </a:solidFill>
                        </a:rPr>
                        <a:t> </a:t>
                      </a:r>
                      <a:r>
                        <a:rPr lang="en-GB" sz="1000" dirty="0" err="1">
                          <a:solidFill>
                            <a:sysClr val="windowText" lastClr="000000"/>
                          </a:solidFill>
                        </a:rPr>
                        <a:t>Schwächen</a:t>
                      </a:r>
                      <a:endParaRPr lang="en-GB" sz="1000" dirty="0">
                        <a:solidFill>
                          <a:sysClr val="windowText" lastClr="000000"/>
                        </a:solidFill>
                      </a:endParaRPr>
                    </a:p>
                  </a:txBody>
                  <a:tcPr anchor="ctr"/>
                </a:tc>
                <a:tc>
                  <a:txBody>
                    <a:bodyPr/>
                    <a:lstStyle/>
                    <a:p>
                      <a:r>
                        <a:rPr lang="en-GB" sz="1000" dirty="0" err="1">
                          <a:solidFill>
                            <a:sysClr val="windowText" lastClr="000000"/>
                          </a:solidFill>
                        </a:rPr>
                        <a:t>Kompetent</a:t>
                      </a:r>
                      <a:r>
                        <a:rPr lang="en-GB" sz="1000" dirty="0">
                          <a:solidFill>
                            <a:sysClr val="windowText" lastClr="000000"/>
                          </a:solidFill>
                        </a:rPr>
                        <a:t> </a:t>
                      </a:r>
                      <a:r>
                        <a:rPr lang="en-GB" sz="1000" dirty="0" err="1">
                          <a:solidFill>
                            <a:sysClr val="windowText" lastClr="000000"/>
                          </a:solidFill>
                        </a:rPr>
                        <a:t>aber</a:t>
                      </a:r>
                      <a:r>
                        <a:rPr lang="en-GB" sz="1000" dirty="0">
                          <a:solidFill>
                            <a:sysClr val="windowText" lastClr="000000"/>
                          </a:solidFill>
                        </a:rPr>
                        <a:t> </a:t>
                      </a:r>
                      <a:r>
                        <a:rPr lang="en-GB" sz="1000" dirty="0" err="1">
                          <a:solidFill>
                            <a:sysClr val="windowText" lastClr="000000"/>
                          </a:solidFill>
                        </a:rPr>
                        <a:t>deutliche</a:t>
                      </a:r>
                      <a:r>
                        <a:rPr lang="en-GB" sz="1000" dirty="0">
                          <a:solidFill>
                            <a:sysClr val="windowText" lastClr="000000"/>
                          </a:solidFill>
                        </a:rPr>
                        <a:t> </a:t>
                      </a:r>
                      <a:r>
                        <a:rPr lang="en-GB" sz="1000" dirty="0" err="1">
                          <a:solidFill>
                            <a:sysClr val="windowText" lastClr="000000"/>
                          </a:solidFill>
                        </a:rPr>
                        <a:t>Lücken</a:t>
                      </a:r>
                      <a:r>
                        <a:rPr lang="en-GB" sz="1000" dirty="0">
                          <a:solidFill>
                            <a:sysClr val="windowText" lastClr="000000"/>
                          </a:solidFill>
                        </a:rPr>
                        <a:t> in der </a:t>
                      </a:r>
                      <a:r>
                        <a:rPr lang="en-GB" sz="1000" dirty="0" err="1">
                          <a:solidFill>
                            <a:sysClr val="windowText" lastClr="000000"/>
                          </a:solidFill>
                        </a:rPr>
                        <a:t>Ausführung</a:t>
                      </a:r>
                      <a:endParaRPr lang="en-GB" sz="1000" dirty="0">
                        <a:solidFill>
                          <a:sysClr val="windowText" lastClr="000000"/>
                        </a:solidFill>
                      </a:endParaRPr>
                    </a:p>
                  </a:txBody>
                  <a:tcPr anchor="ctr"/>
                </a:tc>
                <a:tc>
                  <a:txBody>
                    <a:bodyPr/>
                    <a:lstStyle/>
                    <a:p>
                      <a:r>
                        <a:rPr lang="en-GB" sz="1000" dirty="0" err="1">
                          <a:solidFill>
                            <a:sysClr val="windowText" lastClr="000000"/>
                          </a:solidFill>
                        </a:rPr>
                        <a:t>Schwache</a:t>
                      </a:r>
                      <a:r>
                        <a:rPr lang="en-GB" sz="1000" dirty="0">
                          <a:solidFill>
                            <a:sysClr val="windowText" lastClr="000000"/>
                          </a:solidFill>
                        </a:rPr>
                        <a:t> </a:t>
                      </a:r>
                      <a:r>
                        <a:rPr lang="en-GB" sz="1000" dirty="0" err="1">
                          <a:solidFill>
                            <a:sysClr val="windowText" lastClr="000000"/>
                          </a:solidFill>
                        </a:rPr>
                        <a:t>Ausführung</a:t>
                      </a:r>
                      <a:r>
                        <a:rPr lang="en-GB" sz="1000" dirty="0">
                          <a:solidFill>
                            <a:sysClr val="windowText" lastClr="000000"/>
                          </a:solidFill>
                        </a:rPr>
                        <a:t>, </a:t>
                      </a:r>
                      <a:r>
                        <a:rPr lang="en-GB" sz="1000" dirty="0" err="1">
                          <a:solidFill>
                            <a:sysClr val="windowText" lastClr="000000"/>
                          </a:solidFill>
                        </a:rPr>
                        <a:t>Schlüssel-elemente</a:t>
                      </a:r>
                      <a:r>
                        <a:rPr lang="en-GB" sz="1000" dirty="0">
                          <a:solidFill>
                            <a:sysClr val="windowText" lastClr="000000"/>
                          </a:solidFill>
                        </a:rPr>
                        <a:t> </a:t>
                      </a:r>
                      <a:r>
                        <a:rPr lang="en-GB" sz="1000" dirty="0" err="1">
                          <a:solidFill>
                            <a:sysClr val="windowText" lastClr="000000"/>
                          </a:solidFill>
                        </a:rPr>
                        <a:t>fehlen</a:t>
                      </a:r>
                      <a:endParaRPr lang="en-GB" sz="1000" dirty="0">
                        <a:solidFill>
                          <a:sysClr val="windowText" lastClr="000000"/>
                        </a:solidFill>
                      </a:endParaRPr>
                    </a:p>
                  </a:txBody>
                  <a:tcPr anchor="ctr"/>
                </a:tc>
                <a:tc>
                  <a:txBody>
                    <a:bodyPr/>
                    <a:lstStyle/>
                    <a:p>
                      <a:r>
                        <a:rPr lang="en-GB" sz="1000" dirty="0" err="1">
                          <a:solidFill>
                            <a:sysClr val="windowText" lastClr="000000"/>
                          </a:solidFill>
                        </a:rPr>
                        <a:t>Minimaler</a:t>
                      </a:r>
                      <a:r>
                        <a:rPr lang="en-GB" sz="1000" dirty="0">
                          <a:solidFill>
                            <a:sysClr val="windowText" lastClr="000000"/>
                          </a:solidFill>
                        </a:rPr>
                        <a:t> </a:t>
                      </a:r>
                      <a:r>
                        <a:rPr lang="en-GB" sz="1000" dirty="0" err="1">
                          <a:solidFill>
                            <a:sysClr val="windowText" lastClr="000000"/>
                          </a:solidFill>
                        </a:rPr>
                        <a:t>Einsatz</a:t>
                      </a:r>
                      <a:r>
                        <a:rPr lang="en-GB" sz="1000" dirty="0">
                          <a:solidFill>
                            <a:sysClr val="windowText" lastClr="000000"/>
                          </a:solidFill>
                        </a:rPr>
                        <a:t>, </a:t>
                      </a:r>
                      <a:r>
                        <a:rPr lang="en-GB" sz="1000" dirty="0" err="1">
                          <a:solidFill>
                            <a:sysClr val="windowText" lastClr="000000"/>
                          </a:solidFill>
                        </a:rPr>
                        <a:t>trifft</a:t>
                      </a:r>
                      <a:r>
                        <a:rPr lang="en-GB" sz="1000" dirty="0">
                          <a:solidFill>
                            <a:sysClr val="windowText" lastClr="000000"/>
                          </a:solidFill>
                        </a:rPr>
                        <a:t> die </a:t>
                      </a:r>
                      <a:r>
                        <a:rPr lang="en-GB" sz="1000" dirty="0" err="1">
                          <a:solidFill>
                            <a:sysClr val="windowText" lastClr="000000"/>
                          </a:solidFill>
                        </a:rPr>
                        <a:t>Erwartungen</a:t>
                      </a:r>
                      <a:r>
                        <a:rPr lang="en-GB" sz="1000" dirty="0">
                          <a:solidFill>
                            <a:sysClr val="windowText" lastClr="000000"/>
                          </a:solidFill>
                        </a:rPr>
                        <a:t> </a:t>
                      </a:r>
                      <a:r>
                        <a:rPr lang="en-GB" sz="1000" dirty="0" err="1">
                          <a:solidFill>
                            <a:sysClr val="windowText" lastClr="000000"/>
                          </a:solidFill>
                        </a:rPr>
                        <a:t>nicht</a:t>
                      </a:r>
                      <a:endParaRPr lang="en-GB" sz="1000" dirty="0">
                        <a:solidFill>
                          <a:sysClr val="windowText" lastClr="000000"/>
                        </a:solidFill>
                      </a:endParaRPr>
                    </a:p>
                  </a:txBody>
                  <a:tcPr anchor="ctr"/>
                </a:tc>
                <a:extLst>
                  <a:ext uri="{0D108BD9-81ED-4DB2-BD59-A6C34878D82A}">
                    <a16:rowId xmlns:a16="http://schemas.microsoft.com/office/drawing/2014/main" val="3268598343"/>
                  </a:ext>
                </a:extLst>
              </a:tr>
            </a:tbl>
          </a:graphicData>
        </a:graphic>
      </p:graphicFrame>
      <p:sp>
        <p:nvSpPr>
          <p:cNvPr id="3" name="Text Placeholder 5">
            <a:extLst>
              <a:ext uri="{FF2B5EF4-FFF2-40B4-BE49-F238E27FC236}">
                <a16:creationId xmlns:a16="http://schemas.microsoft.com/office/drawing/2014/main" id="{8D8346A6-A9AE-C191-CDE3-1B64DE638EA3}"/>
              </a:ext>
            </a:extLst>
          </p:cNvPr>
          <p:cNvSpPr txBox="1">
            <a:spLocks/>
          </p:cNvSpPr>
          <p:nvPr/>
        </p:nvSpPr>
        <p:spPr>
          <a:xfrm>
            <a:off x="638011" y="9319142"/>
            <a:ext cx="6541719" cy="1711841"/>
          </a:xfrm>
          <a:prstGeom prst="rect">
            <a:avLst/>
          </a:prstGeom>
        </p:spPr>
        <p:txBody>
          <a:bodyPr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de-DE" dirty="0"/>
              <a:t>Nach der Bewertung geben Sie bitte </a:t>
            </a:r>
            <a:r>
              <a:rPr lang="de-DE" b="1" dirty="0"/>
              <a:t>eine Stärke</a:t>
            </a:r>
            <a:r>
              <a:rPr lang="de-DE" dirty="0"/>
              <a:t> und </a:t>
            </a:r>
            <a:r>
              <a:rPr lang="de-DE" b="1" dirty="0"/>
              <a:t>einen Verbesserungsvorschlag</a:t>
            </a:r>
            <a:r>
              <a:rPr lang="de-DE" dirty="0"/>
              <a:t> im Kommentarfeld für so viele Kriterien wie möglich an.</a:t>
            </a:r>
          </a:p>
          <a:p>
            <a:pPr algn="just"/>
            <a:endParaRPr lang="en-GB" dirty="0"/>
          </a:p>
          <a:p>
            <a:pPr algn="just"/>
            <a:r>
              <a:rPr lang="en-GB" sz="1600" b="1" dirty="0" err="1">
                <a:solidFill>
                  <a:srgbClr val="8652A1"/>
                </a:solidFill>
              </a:rPr>
              <a:t>Abgabe</a:t>
            </a:r>
            <a:r>
              <a:rPr lang="en-GB" sz="1600" b="1" dirty="0">
                <a:solidFill>
                  <a:srgbClr val="8652A1"/>
                </a:solidFill>
              </a:rPr>
              <a:t> und </a:t>
            </a:r>
            <a:r>
              <a:rPr lang="en-GB" sz="1600" b="1" dirty="0" err="1">
                <a:solidFill>
                  <a:srgbClr val="8652A1"/>
                </a:solidFill>
              </a:rPr>
              <a:t>Diskussion</a:t>
            </a:r>
            <a:endParaRPr lang="en-GB" sz="1600" b="1" dirty="0">
              <a:solidFill>
                <a:srgbClr val="8652A1"/>
              </a:solidFill>
            </a:endParaRPr>
          </a:p>
          <a:p>
            <a:pPr marL="171450" indent="-171450">
              <a:buFont typeface="Wingdings" panose="05000000000000000000" pitchFamily="2" charset="2"/>
              <a:buChar char="q"/>
            </a:pPr>
            <a:r>
              <a:rPr lang="de-DE" dirty="0"/>
              <a:t>Reichen Sie Ihre Peer-Feedback-Formulare beim Lehrer ein.</a:t>
            </a:r>
          </a:p>
          <a:p>
            <a:pPr marL="171450" indent="-171450">
              <a:buFont typeface="Wingdings" panose="05000000000000000000" pitchFamily="2" charset="2"/>
              <a:buChar char="q"/>
            </a:pPr>
            <a:r>
              <a:rPr lang="de-DE" dirty="0"/>
              <a:t>Seien Sie darauf vorbereitet, wichtige Erkenntnisse und Best Practices aus den Präsentationen zu diskutieren.</a:t>
            </a:r>
          </a:p>
          <a:p>
            <a:pPr algn="just"/>
            <a:endParaRPr lang="en-GB" dirty="0"/>
          </a:p>
        </p:txBody>
      </p:sp>
      <p:graphicFrame>
        <p:nvGraphicFramePr>
          <p:cNvPr id="5" name="Tabelle 4">
            <a:extLst>
              <a:ext uri="{FF2B5EF4-FFF2-40B4-BE49-F238E27FC236}">
                <a16:creationId xmlns:a16="http://schemas.microsoft.com/office/drawing/2014/main" id="{CB3A433D-4190-1E82-3A50-E91E6A8B7BB2}"/>
              </a:ext>
            </a:extLst>
          </p:cNvPr>
          <p:cNvGraphicFramePr>
            <a:graphicFrameLocks noGrp="1"/>
          </p:cNvGraphicFramePr>
          <p:nvPr>
            <p:extLst>
              <p:ext uri="{D42A27DB-BD31-4B8C-83A1-F6EECF244321}">
                <p14:modId xmlns:p14="http://schemas.microsoft.com/office/powerpoint/2010/main" val="2515149393"/>
              </p:ext>
            </p:extLst>
          </p:nvPr>
        </p:nvGraphicFramePr>
        <p:xfrm>
          <a:off x="622965" y="6113629"/>
          <a:ext cx="3065043" cy="3144000"/>
        </p:xfrm>
        <a:graphic>
          <a:graphicData uri="http://schemas.openxmlformats.org/drawingml/2006/table">
            <a:tbl>
              <a:tblPr firstRow="1" bandRow="1">
                <a:tableStyleId>{8799B23B-EC83-4686-B30A-512413B5E67A}</a:tableStyleId>
              </a:tblPr>
              <a:tblGrid>
                <a:gridCol w="995335">
                  <a:extLst>
                    <a:ext uri="{9D8B030D-6E8A-4147-A177-3AD203B41FA5}">
                      <a16:colId xmlns:a16="http://schemas.microsoft.com/office/drawing/2014/main" val="1833162277"/>
                    </a:ext>
                  </a:extLst>
                </a:gridCol>
                <a:gridCol w="629708">
                  <a:extLst>
                    <a:ext uri="{9D8B030D-6E8A-4147-A177-3AD203B41FA5}">
                      <a16:colId xmlns:a16="http://schemas.microsoft.com/office/drawing/2014/main" val="2334726549"/>
                    </a:ext>
                  </a:extLst>
                </a:gridCol>
                <a:gridCol w="1440000">
                  <a:extLst>
                    <a:ext uri="{9D8B030D-6E8A-4147-A177-3AD203B41FA5}">
                      <a16:colId xmlns:a16="http://schemas.microsoft.com/office/drawing/2014/main" val="2750898573"/>
                    </a:ext>
                  </a:extLst>
                </a:gridCol>
              </a:tblGrid>
              <a:tr h="370840">
                <a:tc>
                  <a:txBody>
                    <a:bodyPr/>
                    <a:lstStyle/>
                    <a:p>
                      <a:r>
                        <a:rPr lang="de-DE" sz="1100" dirty="0">
                          <a:solidFill>
                            <a:schemeClr val="bg1"/>
                          </a:solidFill>
                        </a:rPr>
                        <a:t>Gruppe 1</a:t>
                      </a:r>
                      <a:endParaRPr lang="en-GB" sz="1100" dirty="0">
                        <a:solidFill>
                          <a:schemeClr val="bg1"/>
                        </a:solidFill>
                      </a:endParaRPr>
                    </a:p>
                  </a:txBody>
                  <a:tcPr anchor="ctr">
                    <a:solidFill>
                      <a:srgbClr val="8652A1"/>
                    </a:solidFill>
                  </a:tcPr>
                </a:tc>
                <a:tc>
                  <a:txBody>
                    <a:bodyPr/>
                    <a:lstStyle/>
                    <a:p>
                      <a:r>
                        <a:rPr lang="de-DE" sz="1100" dirty="0">
                          <a:solidFill>
                            <a:schemeClr val="bg1"/>
                          </a:solidFill>
                        </a:rPr>
                        <a:t>Punkte (1-5)</a:t>
                      </a:r>
                      <a:endParaRPr lang="en-GB" sz="1100" dirty="0">
                        <a:solidFill>
                          <a:schemeClr val="bg1"/>
                        </a:solidFill>
                      </a:endParaRPr>
                    </a:p>
                  </a:txBody>
                  <a:tcPr anchor="ctr">
                    <a:solidFill>
                      <a:srgbClr val="8652A1"/>
                    </a:solidFill>
                  </a:tcPr>
                </a:tc>
                <a:tc>
                  <a:txBody>
                    <a:bodyPr/>
                    <a:lstStyle/>
                    <a:p>
                      <a:r>
                        <a:rPr lang="de-DE" sz="1100" dirty="0">
                          <a:solidFill>
                            <a:schemeClr val="bg1"/>
                          </a:solidFill>
                        </a:rPr>
                        <a:t>Kommentare</a:t>
                      </a:r>
                      <a:endParaRPr lang="en-GB" sz="1100" dirty="0">
                        <a:solidFill>
                          <a:schemeClr val="bg1"/>
                        </a:solidFill>
                      </a:endParaRPr>
                    </a:p>
                  </a:txBody>
                  <a:tcPr anchor="ctr">
                    <a:solidFill>
                      <a:srgbClr val="8652A1"/>
                    </a:solidFill>
                  </a:tcPr>
                </a:tc>
                <a:extLst>
                  <a:ext uri="{0D108BD9-81ED-4DB2-BD59-A6C34878D82A}">
                    <a16:rowId xmlns:a16="http://schemas.microsoft.com/office/drawing/2014/main" val="872849028"/>
                  </a:ext>
                </a:extLst>
              </a:tr>
              <a:tr h="540000">
                <a:tc>
                  <a:txBody>
                    <a:bodyPr/>
                    <a:lstStyle/>
                    <a:p>
                      <a:r>
                        <a:rPr lang="de-DE" sz="1000" dirty="0">
                          <a:solidFill>
                            <a:sysClr val="windowText" lastClr="000000"/>
                          </a:solidFill>
                        </a:rPr>
                        <a:t>Klarheit &amp; Struktur</a:t>
                      </a:r>
                      <a:endParaRPr lang="en-GB" sz="1000" dirty="0">
                        <a:solidFill>
                          <a:sysClr val="windowText" lastClr="000000"/>
                        </a:solidFill>
                      </a:endParaRPr>
                    </a:p>
                  </a:txBody>
                  <a:tcPr anchor="ctr"/>
                </a:tc>
                <a:tc>
                  <a:txBody>
                    <a:bodyPr/>
                    <a:lstStyle/>
                    <a:p>
                      <a:endParaRPr lang="en-GB" sz="1100"/>
                    </a:p>
                  </a:txBody>
                  <a:tcPr anchor="ctr"/>
                </a:tc>
                <a:tc>
                  <a:txBody>
                    <a:bodyPr/>
                    <a:lstStyle/>
                    <a:p>
                      <a:endParaRPr lang="en-GB" sz="1100"/>
                    </a:p>
                  </a:txBody>
                  <a:tcPr anchor="ctr"/>
                </a:tc>
                <a:extLst>
                  <a:ext uri="{0D108BD9-81ED-4DB2-BD59-A6C34878D82A}">
                    <a16:rowId xmlns:a16="http://schemas.microsoft.com/office/drawing/2014/main" val="2903375667"/>
                  </a:ext>
                </a:extLst>
              </a:tr>
              <a:tr h="540000">
                <a:tc>
                  <a:txBody>
                    <a:bodyPr/>
                    <a:lstStyle/>
                    <a:p>
                      <a:r>
                        <a:rPr lang="de-DE" sz="1000" dirty="0">
                          <a:solidFill>
                            <a:sysClr val="windowText" lastClr="000000"/>
                          </a:solidFill>
                        </a:rPr>
                        <a:t>Innovativer &amp; nachhaltiger Ansatz</a:t>
                      </a:r>
                      <a:endParaRPr lang="en-GB" sz="1000" dirty="0">
                        <a:solidFill>
                          <a:sysClr val="windowText" lastClr="000000"/>
                        </a:solidFill>
                      </a:endParaRPr>
                    </a:p>
                  </a:txBody>
                  <a:tcPr anchor="ctr"/>
                </a:tc>
                <a:tc>
                  <a:txBody>
                    <a:bodyPr/>
                    <a:lstStyle/>
                    <a:p>
                      <a:endParaRPr lang="en-GB" sz="1100"/>
                    </a:p>
                  </a:txBody>
                  <a:tcPr anchor="ctr"/>
                </a:tc>
                <a:tc>
                  <a:txBody>
                    <a:bodyPr/>
                    <a:lstStyle/>
                    <a:p>
                      <a:endParaRPr lang="en-GB" sz="1100"/>
                    </a:p>
                  </a:txBody>
                  <a:tcPr anchor="ctr"/>
                </a:tc>
                <a:extLst>
                  <a:ext uri="{0D108BD9-81ED-4DB2-BD59-A6C34878D82A}">
                    <a16:rowId xmlns:a16="http://schemas.microsoft.com/office/drawing/2014/main" val="2402782029"/>
                  </a:ext>
                </a:extLst>
              </a:tr>
              <a:tr h="540000">
                <a:tc>
                  <a:txBody>
                    <a:bodyPr/>
                    <a:lstStyle/>
                    <a:p>
                      <a:r>
                        <a:rPr lang="de-DE" sz="1000" dirty="0">
                          <a:solidFill>
                            <a:sysClr val="windowText" lastClr="000000"/>
                          </a:solidFill>
                        </a:rPr>
                        <a:t>Nutzung digitaler Werkzeuge</a:t>
                      </a:r>
                      <a:endParaRPr lang="en-GB" sz="1000" dirty="0">
                        <a:solidFill>
                          <a:sysClr val="windowText" lastClr="000000"/>
                        </a:solidFill>
                      </a:endParaRPr>
                    </a:p>
                  </a:txBody>
                  <a:tcPr anchor="ctr"/>
                </a:tc>
                <a:tc>
                  <a:txBody>
                    <a:bodyPr/>
                    <a:lstStyle/>
                    <a:p>
                      <a:endParaRPr lang="en-GB" sz="1100"/>
                    </a:p>
                  </a:txBody>
                  <a:tcPr anchor="ctr"/>
                </a:tc>
                <a:tc>
                  <a:txBody>
                    <a:bodyPr/>
                    <a:lstStyle/>
                    <a:p>
                      <a:endParaRPr lang="en-GB" sz="1100"/>
                    </a:p>
                  </a:txBody>
                  <a:tcPr anchor="ctr"/>
                </a:tc>
                <a:extLst>
                  <a:ext uri="{0D108BD9-81ED-4DB2-BD59-A6C34878D82A}">
                    <a16:rowId xmlns:a16="http://schemas.microsoft.com/office/drawing/2014/main" val="2077393126"/>
                  </a:ext>
                </a:extLst>
              </a:tr>
              <a:tr h="540000">
                <a:tc>
                  <a:txBody>
                    <a:bodyPr/>
                    <a:lstStyle/>
                    <a:p>
                      <a:r>
                        <a:rPr lang="de-DE" sz="1000" dirty="0">
                          <a:solidFill>
                            <a:sysClr val="windowText" lastClr="000000"/>
                          </a:solidFill>
                        </a:rPr>
                        <a:t>Engagement &amp; Präsentation</a:t>
                      </a:r>
                      <a:endParaRPr lang="en-GB" sz="1000" dirty="0">
                        <a:solidFill>
                          <a:sysClr val="windowText" lastClr="000000"/>
                        </a:solidFill>
                      </a:endParaRPr>
                    </a:p>
                  </a:txBody>
                  <a:tcPr anchor="ctr"/>
                </a:tc>
                <a:tc>
                  <a:txBody>
                    <a:bodyPr/>
                    <a:lstStyle/>
                    <a:p>
                      <a:endParaRPr lang="en-GB" sz="1100"/>
                    </a:p>
                  </a:txBody>
                  <a:tcPr anchor="ctr"/>
                </a:tc>
                <a:tc>
                  <a:txBody>
                    <a:bodyPr/>
                    <a:lstStyle/>
                    <a:p>
                      <a:endParaRPr lang="en-GB" sz="1100"/>
                    </a:p>
                  </a:txBody>
                  <a:tcPr anchor="ctr"/>
                </a:tc>
                <a:extLst>
                  <a:ext uri="{0D108BD9-81ED-4DB2-BD59-A6C34878D82A}">
                    <a16:rowId xmlns:a16="http://schemas.microsoft.com/office/drawing/2014/main" val="3063335515"/>
                  </a:ext>
                </a:extLst>
              </a:tr>
              <a:tr h="540000">
                <a:tc>
                  <a:txBody>
                    <a:bodyPr/>
                    <a:lstStyle/>
                    <a:p>
                      <a:r>
                        <a:rPr lang="de-DE" sz="1000" dirty="0">
                          <a:solidFill>
                            <a:sysClr val="windowText" lastClr="000000"/>
                          </a:solidFill>
                        </a:rPr>
                        <a:t>Insgesamt</a:t>
                      </a:r>
                      <a:endParaRPr lang="en-GB" sz="1000" dirty="0">
                        <a:solidFill>
                          <a:sysClr val="windowText" lastClr="000000"/>
                        </a:solidFill>
                      </a:endParaRPr>
                    </a:p>
                  </a:txBody>
                  <a:tcPr anchor="ctr"/>
                </a:tc>
                <a:tc>
                  <a:txBody>
                    <a:bodyPr/>
                    <a:lstStyle/>
                    <a:p>
                      <a:endParaRPr lang="en-GB" sz="1100"/>
                    </a:p>
                  </a:txBody>
                  <a:tcPr anchor="ctr"/>
                </a:tc>
                <a:tc>
                  <a:txBody>
                    <a:bodyPr/>
                    <a:lstStyle/>
                    <a:p>
                      <a:endParaRPr lang="en-GB" sz="1100" dirty="0"/>
                    </a:p>
                  </a:txBody>
                  <a:tcPr anchor="ctr"/>
                </a:tc>
                <a:extLst>
                  <a:ext uri="{0D108BD9-81ED-4DB2-BD59-A6C34878D82A}">
                    <a16:rowId xmlns:a16="http://schemas.microsoft.com/office/drawing/2014/main" val="4115647227"/>
                  </a:ext>
                </a:extLst>
              </a:tr>
            </a:tbl>
          </a:graphicData>
        </a:graphic>
      </p:graphicFrame>
      <p:graphicFrame>
        <p:nvGraphicFramePr>
          <p:cNvPr id="8" name="Tabelle 7">
            <a:extLst>
              <a:ext uri="{FF2B5EF4-FFF2-40B4-BE49-F238E27FC236}">
                <a16:creationId xmlns:a16="http://schemas.microsoft.com/office/drawing/2014/main" id="{6492D38C-056D-2473-CE83-562E78330E15}"/>
              </a:ext>
            </a:extLst>
          </p:cNvPr>
          <p:cNvGraphicFramePr>
            <a:graphicFrameLocks noGrp="1"/>
          </p:cNvGraphicFramePr>
          <p:nvPr>
            <p:extLst>
              <p:ext uri="{D42A27DB-BD31-4B8C-83A1-F6EECF244321}">
                <p14:modId xmlns:p14="http://schemas.microsoft.com/office/powerpoint/2010/main" val="110891800"/>
              </p:ext>
            </p:extLst>
          </p:nvPr>
        </p:nvGraphicFramePr>
        <p:xfrm>
          <a:off x="3871668" y="6113629"/>
          <a:ext cx="3065043" cy="3144000"/>
        </p:xfrm>
        <a:graphic>
          <a:graphicData uri="http://schemas.openxmlformats.org/drawingml/2006/table">
            <a:tbl>
              <a:tblPr firstRow="1" bandRow="1">
                <a:tableStyleId>{8799B23B-EC83-4686-B30A-512413B5E67A}</a:tableStyleId>
              </a:tblPr>
              <a:tblGrid>
                <a:gridCol w="995335">
                  <a:extLst>
                    <a:ext uri="{9D8B030D-6E8A-4147-A177-3AD203B41FA5}">
                      <a16:colId xmlns:a16="http://schemas.microsoft.com/office/drawing/2014/main" val="1833162277"/>
                    </a:ext>
                  </a:extLst>
                </a:gridCol>
                <a:gridCol w="629708">
                  <a:extLst>
                    <a:ext uri="{9D8B030D-6E8A-4147-A177-3AD203B41FA5}">
                      <a16:colId xmlns:a16="http://schemas.microsoft.com/office/drawing/2014/main" val="2334726549"/>
                    </a:ext>
                  </a:extLst>
                </a:gridCol>
                <a:gridCol w="1440000">
                  <a:extLst>
                    <a:ext uri="{9D8B030D-6E8A-4147-A177-3AD203B41FA5}">
                      <a16:colId xmlns:a16="http://schemas.microsoft.com/office/drawing/2014/main" val="2750898573"/>
                    </a:ext>
                  </a:extLst>
                </a:gridCol>
              </a:tblGrid>
              <a:tr h="370840">
                <a:tc>
                  <a:txBody>
                    <a:bodyPr/>
                    <a:lstStyle/>
                    <a:p>
                      <a:r>
                        <a:rPr lang="de-DE" sz="1100" dirty="0">
                          <a:solidFill>
                            <a:schemeClr val="bg1"/>
                          </a:solidFill>
                        </a:rPr>
                        <a:t>Gruppe 2</a:t>
                      </a:r>
                      <a:endParaRPr lang="en-GB" sz="1100" dirty="0">
                        <a:solidFill>
                          <a:schemeClr val="bg1"/>
                        </a:solidFill>
                      </a:endParaRPr>
                    </a:p>
                  </a:txBody>
                  <a:tcPr anchor="ctr">
                    <a:solidFill>
                      <a:srgbClr val="8652A1"/>
                    </a:solidFill>
                  </a:tcPr>
                </a:tc>
                <a:tc>
                  <a:txBody>
                    <a:bodyPr/>
                    <a:lstStyle/>
                    <a:p>
                      <a:r>
                        <a:rPr lang="de-DE" sz="1100" dirty="0">
                          <a:solidFill>
                            <a:schemeClr val="bg1"/>
                          </a:solidFill>
                        </a:rPr>
                        <a:t>Punkte (1-5)</a:t>
                      </a:r>
                      <a:endParaRPr lang="en-GB" sz="1100" dirty="0">
                        <a:solidFill>
                          <a:schemeClr val="bg1"/>
                        </a:solidFill>
                      </a:endParaRPr>
                    </a:p>
                  </a:txBody>
                  <a:tcPr anchor="ctr">
                    <a:solidFill>
                      <a:srgbClr val="8652A1"/>
                    </a:solidFill>
                  </a:tcPr>
                </a:tc>
                <a:tc>
                  <a:txBody>
                    <a:bodyPr/>
                    <a:lstStyle/>
                    <a:p>
                      <a:r>
                        <a:rPr lang="de-DE" sz="1100" dirty="0">
                          <a:solidFill>
                            <a:schemeClr val="bg1"/>
                          </a:solidFill>
                        </a:rPr>
                        <a:t>Kommentare</a:t>
                      </a:r>
                      <a:endParaRPr lang="en-GB" sz="1100" dirty="0">
                        <a:solidFill>
                          <a:schemeClr val="bg1"/>
                        </a:solidFill>
                      </a:endParaRPr>
                    </a:p>
                  </a:txBody>
                  <a:tcPr anchor="ctr">
                    <a:solidFill>
                      <a:srgbClr val="8652A1"/>
                    </a:solidFill>
                  </a:tcPr>
                </a:tc>
                <a:extLst>
                  <a:ext uri="{0D108BD9-81ED-4DB2-BD59-A6C34878D82A}">
                    <a16:rowId xmlns:a16="http://schemas.microsoft.com/office/drawing/2014/main" val="872849028"/>
                  </a:ext>
                </a:extLst>
              </a:tr>
              <a:tr h="540000">
                <a:tc>
                  <a:txBody>
                    <a:bodyPr/>
                    <a:lstStyle/>
                    <a:p>
                      <a:r>
                        <a:rPr lang="de-DE" sz="1000" dirty="0">
                          <a:solidFill>
                            <a:sysClr val="windowText" lastClr="000000"/>
                          </a:solidFill>
                        </a:rPr>
                        <a:t>Klarheit &amp; Struktur</a:t>
                      </a:r>
                      <a:endParaRPr lang="en-GB" sz="1000" dirty="0">
                        <a:solidFill>
                          <a:sysClr val="windowText" lastClr="000000"/>
                        </a:solidFill>
                      </a:endParaRPr>
                    </a:p>
                  </a:txBody>
                  <a:tcPr anchor="ctr"/>
                </a:tc>
                <a:tc>
                  <a:txBody>
                    <a:bodyPr/>
                    <a:lstStyle/>
                    <a:p>
                      <a:endParaRPr lang="en-GB" sz="1100"/>
                    </a:p>
                  </a:txBody>
                  <a:tcPr anchor="ctr"/>
                </a:tc>
                <a:tc>
                  <a:txBody>
                    <a:bodyPr/>
                    <a:lstStyle/>
                    <a:p>
                      <a:endParaRPr lang="en-GB" sz="1100"/>
                    </a:p>
                  </a:txBody>
                  <a:tcPr anchor="ctr"/>
                </a:tc>
                <a:extLst>
                  <a:ext uri="{0D108BD9-81ED-4DB2-BD59-A6C34878D82A}">
                    <a16:rowId xmlns:a16="http://schemas.microsoft.com/office/drawing/2014/main" val="2903375667"/>
                  </a:ext>
                </a:extLst>
              </a:tr>
              <a:tr h="540000">
                <a:tc>
                  <a:txBody>
                    <a:bodyPr/>
                    <a:lstStyle/>
                    <a:p>
                      <a:r>
                        <a:rPr lang="de-DE" sz="1000" dirty="0">
                          <a:solidFill>
                            <a:sysClr val="windowText" lastClr="000000"/>
                          </a:solidFill>
                        </a:rPr>
                        <a:t>Innovativer &amp; nachhaltiger Ansatz</a:t>
                      </a:r>
                      <a:endParaRPr lang="en-GB" sz="1000" dirty="0">
                        <a:solidFill>
                          <a:sysClr val="windowText" lastClr="000000"/>
                        </a:solidFill>
                      </a:endParaRPr>
                    </a:p>
                  </a:txBody>
                  <a:tcPr anchor="ctr"/>
                </a:tc>
                <a:tc>
                  <a:txBody>
                    <a:bodyPr/>
                    <a:lstStyle/>
                    <a:p>
                      <a:endParaRPr lang="en-GB" sz="1100"/>
                    </a:p>
                  </a:txBody>
                  <a:tcPr anchor="ctr"/>
                </a:tc>
                <a:tc>
                  <a:txBody>
                    <a:bodyPr/>
                    <a:lstStyle/>
                    <a:p>
                      <a:endParaRPr lang="en-GB" sz="1100"/>
                    </a:p>
                  </a:txBody>
                  <a:tcPr anchor="ctr"/>
                </a:tc>
                <a:extLst>
                  <a:ext uri="{0D108BD9-81ED-4DB2-BD59-A6C34878D82A}">
                    <a16:rowId xmlns:a16="http://schemas.microsoft.com/office/drawing/2014/main" val="2402782029"/>
                  </a:ext>
                </a:extLst>
              </a:tr>
              <a:tr h="540000">
                <a:tc>
                  <a:txBody>
                    <a:bodyPr/>
                    <a:lstStyle/>
                    <a:p>
                      <a:r>
                        <a:rPr lang="de-DE" sz="1000" dirty="0">
                          <a:solidFill>
                            <a:sysClr val="windowText" lastClr="000000"/>
                          </a:solidFill>
                        </a:rPr>
                        <a:t>Nutzung digitaler Werkzeuge</a:t>
                      </a:r>
                      <a:endParaRPr lang="en-GB" sz="1000" dirty="0">
                        <a:solidFill>
                          <a:sysClr val="windowText" lastClr="000000"/>
                        </a:solidFill>
                      </a:endParaRPr>
                    </a:p>
                  </a:txBody>
                  <a:tcPr anchor="ctr"/>
                </a:tc>
                <a:tc>
                  <a:txBody>
                    <a:bodyPr/>
                    <a:lstStyle/>
                    <a:p>
                      <a:endParaRPr lang="en-GB" sz="1100"/>
                    </a:p>
                  </a:txBody>
                  <a:tcPr anchor="ctr"/>
                </a:tc>
                <a:tc>
                  <a:txBody>
                    <a:bodyPr/>
                    <a:lstStyle/>
                    <a:p>
                      <a:endParaRPr lang="en-GB" sz="1100"/>
                    </a:p>
                  </a:txBody>
                  <a:tcPr anchor="ctr"/>
                </a:tc>
                <a:extLst>
                  <a:ext uri="{0D108BD9-81ED-4DB2-BD59-A6C34878D82A}">
                    <a16:rowId xmlns:a16="http://schemas.microsoft.com/office/drawing/2014/main" val="2077393126"/>
                  </a:ext>
                </a:extLst>
              </a:tr>
              <a:tr h="540000">
                <a:tc>
                  <a:txBody>
                    <a:bodyPr/>
                    <a:lstStyle/>
                    <a:p>
                      <a:r>
                        <a:rPr lang="de-DE" sz="1000" dirty="0">
                          <a:solidFill>
                            <a:sysClr val="windowText" lastClr="000000"/>
                          </a:solidFill>
                        </a:rPr>
                        <a:t>Engagement &amp; Präsentation</a:t>
                      </a:r>
                      <a:endParaRPr lang="en-GB" sz="1000" dirty="0">
                        <a:solidFill>
                          <a:sysClr val="windowText" lastClr="000000"/>
                        </a:solidFill>
                      </a:endParaRPr>
                    </a:p>
                  </a:txBody>
                  <a:tcPr anchor="ctr"/>
                </a:tc>
                <a:tc>
                  <a:txBody>
                    <a:bodyPr/>
                    <a:lstStyle/>
                    <a:p>
                      <a:endParaRPr lang="en-GB" sz="1100"/>
                    </a:p>
                  </a:txBody>
                  <a:tcPr anchor="ctr"/>
                </a:tc>
                <a:tc>
                  <a:txBody>
                    <a:bodyPr/>
                    <a:lstStyle/>
                    <a:p>
                      <a:endParaRPr lang="en-GB" sz="1100"/>
                    </a:p>
                  </a:txBody>
                  <a:tcPr anchor="ctr"/>
                </a:tc>
                <a:extLst>
                  <a:ext uri="{0D108BD9-81ED-4DB2-BD59-A6C34878D82A}">
                    <a16:rowId xmlns:a16="http://schemas.microsoft.com/office/drawing/2014/main" val="3063335515"/>
                  </a:ext>
                </a:extLst>
              </a:tr>
              <a:tr h="540000">
                <a:tc>
                  <a:txBody>
                    <a:bodyPr/>
                    <a:lstStyle/>
                    <a:p>
                      <a:r>
                        <a:rPr lang="de-DE" sz="1000" dirty="0">
                          <a:solidFill>
                            <a:sysClr val="windowText" lastClr="000000"/>
                          </a:solidFill>
                        </a:rPr>
                        <a:t>Insgesamt</a:t>
                      </a:r>
                      <a:endParaRPr lang="en-GB" sz="1000" dirty="0">
                        <a:solidFill>
                          <a:sysClr val="windowText" lastClr="000000"/>
                        </a:solidFill>
                      </a:endParaRPr>
                    </a:p>
                  </a:txBody>
                  <a:tcPr anchor="ctr"/>
                </a:tc>
                <a:tc>
                  <a:txBody>
                    <a:bodyPr/>
                    <a:lstStyle/>
                    <a:p>
                      <a:endParaRPr lang="en-GB" sz="1100"/>
                    </a:p>
                  </a:txBody>
                  <a:tcPr anchor="ctr"/>
                </a:tc>
                <a:tc>
                  <a:txBody>
                    <a:bodyPr/>
                    <a:lstStyle/>
                    <a:p>
                      <a:endParaRPr lang="en-GB" sz="1100" dirty="0"/>
                    </a:p>
                  </a:txBody>
                  <a:tcPr anchor="ctr"/>
                </a:tc>
                <a:extLst>
                  <a:ext uri="{0D108BD9-81ED-4DB2-BD59-A6C34878D82A}">
                    <a16:rowId xmlns:a16="http://schemas.microsoft.com/office/drawing/2014/main" val="4115647227"/>
                  </a:ext>
                </a:extLst>
              </a:tr>
            </a:tbl>
          </a:graphicData>
        </a:graphic>
      </p:graphicFrame>
    </p:spTree>
    <p:extLst>
      <p:ext uri="{BB962C8B-B14F-4D97-AF65-F5344CB8AC3E}">
        <p14:creationId xmlns:p14="http://schemas.microsoft.com/office/powerpoint/2010/main" val="41883746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a:lstStyle/>
          <a:p>
            <a:r>
              <a:rPr lang="en-GB" sz="8800" dirty="0"/>
              <a:t>WOCHE 15</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38</a:t>
            </a:fld>
            <a:endParaRPr lang="fr-CA"/>
          </a:p>
        </p:txBody>
      </p:sp>
      <p:pic>
        <p:nvPicPr>
          <p:cNvPr id="5" name="Picture Placeholder 20">
            <a:extLst>
              <a:ext uri="{FF2B5EF4-FFF2-40B4-BE49-F238E27FC236}">
                <a16:creationId xmlns:a16="http://schemas.microsoft.com/office/drawing/2014/main" id="{8D17AF8D-908C-1EFC-C64F-E6C283F71DC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35218538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741470" y="1807812"/>
            <a:ext cx="6076734" cy="2565532"/>
          </a:xfrm>
        </p:spPr>
        <p:txBody>
          <a:bodyPr numCol="1"/>
          <a:lstStyle/>
          <a:p>
            <a:pPr algn="just"/>
            <a:r>
              <a:rPr lang="en-GB" sz="1600" b="1" dirty="0">
                <a:solidFill>
                  <a:srgbClr val="8652A1"/>
                </a:solidFill>
              </a:rPr>
              <a:t>VOR DEM UNTERRICHT</a:t>
            </a:r>
          </a:p>
          <a:p>
            <a:pPr algn="just"/>
            <a:r>
              <a:rPr lang="de-DE" dirty="0"/>
              <a:t>Vor der letzten Unterrichtseinheit reichen Sie bitte eine </a:t>
            </a:r>
            <a:r>
              <a:rPr lang="de-DE" b="1" dirty="0"/>
              <a:t>Reflexion zum Modul</a:t>
            </a:r>
            <a:r>
              <a:rPr lang="de-DE" dirty="0"/>
              <a:t> in Form eines reflektierenden Blogs ein.</a:t>
            </a:r>
          </a:p>
          <a:p>
            <a:pPr algn="just"/>
            <a:endParaRPr lang="de-DE" dirty="0"/>
          </a:p>
          <a:p>
            <a:pPr algn="just"/>
            <a:r>
              <a:rPr lang="de-DE" dirty="0"/>
              <a:t>Dieses Arbeitsblatt unterstützt Sie dabei, einen </a:t>
            </a:r>
            <a:r>
              <a:rPr lang="de-DE" b="1" dirty="0"/>
              <a:t>strukturierten reflektierenden Blog</a:t>
            </a:r>
            <a:r>
              <a:rPr lang="de-DE" dirty="0"/>
              <a:t> zu schreiben über:</a:t>
            </a:r>
          </a:p>
          <a:p>
            <a:pPr marL="171450" indent="-171450" algn="just">
              <a:buFont typeface="Wingdings" panose="05000000000000000000" pitchFamily="2" charset="2"/>
              <a:buChar char="q"/>
            </a:pPr>
            <a:r>
              <a:rPr lang="de-DE" dirty="0"/>
              <a:t>Die </a:t>
            </a:r>
            <a:r>
              <a:rPr lang="de-DE" b="1" dirty="0"/>
              <a:t>Digitalisierung von Innovationsmanagementpraktiken</a:t>
            </a:r>
            <a:r>
              <a:rPr lang="de-DE" dirty="0"/>
              <a:t>.</a:t>
            </a:r>
          </a:p>
          <a:p>
            <a:pPr marL="171450" indent="-171450" algn="just">
              <a:buFont typeface="Wingdings" panose="05000000000000000000" pitchFamily="2" charset="2"/>
              <a:buChar char="q"/>
            </a:pPr>
            <a:r>
              <a:rPr lang="de-DE" dirty="0"/>
              <a:t>Ihren Einfluss auf </a:t>
            </a:r>
            <a:r>
              <a:rPr lang="de-DE" b="1" dirty="0"/>
              <a:t>nachhaltige Logistik</a:t>
            </a:r>
            <a:r>
              <a:rPr lang="de-DE" dirty="0"/>
              <a:t> und die </a:t>
            </a:r>
            <a:r>
              <a:rPr lang="de-DE" b="1" dirty="0"/>
              <a:t>SDGs</a:t>
            </a:r>
            <a:r>
              <a:rPr lang="de-DE" dirty="0"/>
              <a:t>.</a:t>
            </a:r>
          </a:p>
          <a:p>
            <a:pPr marL="171450" indent="-171450" algn="just">
              <a:buFont typeface="Wingdings" panose="05000000000000000000" pitchFamily="2" charset="2"/>
              <a:buChar char="q"/>
            </a:pPr>
            <a:r>
              <a:rPr lang="de-DE" b="1" dirty="0"/>
              <a:t>Gelerntes und persönliche Erkenntnisse</a:t>
            </a:r>
            <a:r>
              <a:rPr lang="de-DE" dirty="0"/>
              <a:t> aus dem Modul.</a:t>
            </a:r>
          </a:p>
          <a:p>
            <a:pPr algn="just"/>
            <a:endParaRPr lang="de-DE" dirty="0"/>
          </a:p>
          <a:p>
            <a:pPr algn="just"/>
            <a:r>
              <a:rPr lang="de-DE" dirty="0"/>
              <a:t>Ihre Reflexion sollte </a:t>
            </a:r>
            <a:r>
              <a:rPr lang="de-DE" b="1" dirty="0"/>
              <a:t>analytisch und persönlich</a:t>
            </a:r>
            <a:r>
              <a:rPr lang="de-DE" dirty="0"/>
              <a:t> sein und zeigen, wie sich Ihr Verständnis im Verlauf des Moduls entwickelt hat. Diese Blogs werden anschließend im Unterricht diskutiert, um die gelernten Lektionen zu reflektieren.</a:t>
            </a:r>
          </a:p>
          <a:p>
            <a:pPr algn="just"/>
            <a:endParaRPr lang="en-GB" sz="1600" b="1" dirty="0">
              <a:solidFill>
                <a:srgbClr val="8652A1"/>
              </a:solidFill>
            </a:endParaRPr>
          </a:p>
          <a:p>
            <a:pPr algn="just"/>
            <a:r>
              <a:rPr lang="en-GB" sz="1600" b="1" dirty="0">
                <a:solidFill>
                  <a:srgbClr val="8652A1"/>
                </a:solidFill>
              </a:rPr>
              <a:t>Schritt 1: </a:t>
            </a:r>
            <a:r>
              <a:rPr lang="en-GB" sz="1600" b="1" dirty="0" err="1">
                <a:solidFill>
                  <a:srgbClr val="8652A1"/>
                </a:solidFill>
              </a:rPr>
              <a:t>Strukturierung</a:t>
            </a:r>
            <a:r>
              <a:rPr lang="en-GB" sz="1600" b="1" dirty="0">
                <a:solidFill>
                  <a:srgbClr val="8652A1"/>
                </a:solidFill>
              </a:rPr>
              <a:t> </a:t>
            </a:r>
            <a:r>
              <a:rPr lang="en-GB" sz="1600" b="1" dirty="0" err="1">
                <a:solidFill>
                  <a:srgbClr val="8652A1"/>
                </a:solidFill>
              </a:rPr>
              <a:t>Ihres</a:t>
            </a:r>
            <a:r>
              <a:rPr lang="en-GB" sz="1600" b="1" dirty="0">
                <a:solidFill>
                  <a:srgbClr val="8652A1"/>
                </a:solidFill>
              </a:rPr>
              <a:t> </a:t>
            </a:r>
            <a:r>
              <a:rPr lang="en-GB" sz="1600" b="1" dirty="0" err="1">
                <a:solidFill>
                  <a:srgbClr val="8652A1"/>
                </a:solidFill>
              </a:rPr>
              <a:t>Reflexionsblogs</a:t>
            </a:r>
            <a:endParaRPr lang="en-GB" sz="1600" b="1" dirty="0">
              <a:solidFill>
                <a:srgbClr val="8652A1"/>
              </a:solidFill>
            </a:endParaRPr>
          </a:p>
          <a:p>
            <a:pPr algn="just"/>
            <a:r>
              <a:rPr lang="de-DE" b="1" dirty="0"/>
              <a:t>1. Einleitung (150–200 Wörter)</a:t>
            </a:r>
            <a:endParaRPr lang="de-DE" dirty="0"/>
          </a:p>
          <a:p>
            <a:pPr marL="171450" indent="-171450" algn="just">
              <a:buFont typeface="Wingdings" panose="05000000000000000000" pitchFamily="2" charset="2"/>
              <a:buChar char="q"/>
            </a:pPr>
            <a:r>
              <a:rPr lang="de-DE" dirty="0"/>
              <a:t>Stellen Sie kurz die </a:t>
            </a:r>
            <a:r>
              <a:rPr lang="de-DE" b="1" dirty="0"/>
              <a:t>Schwerpunkte Ihrer Reflexion</a:t>
            </a:r>
            <a:r>
              <a:rPr lang="de-DE" dirty="0"/>
              <a:t> vor: Digitalisierung, Innovationsmanagement und Nachhaltigkeit.</a:t>
            </a:r>
          </a:p>
          <a:p>
            <a:pPr marL="171450" indent="-171450" algn="just">
              <a:buFont typeface="Wingdings" panose="05000000000000000000" pitchFamily="2" charset="2"/>
              <a:buChar char="q"/>
            </a:pPr>
            <a:r>
              <a:rPr lang="de-DE" dirty="0"/>
              <a:t>Beschreiben Sie Ihre </a:t>
            </a:r>
            <a:r>
              <a:rPr lang="de-DE" b="1" dirty="0"/>
              <a:t>anfängliche Perspektive</a:t>
            </a:r>
            <a:r>
              <a:rPr lang="de-DE" dirty="0"/>
              <a:t> vor Beginn des Moduls.</a:t>
            </a:r>
          </a:p>
          <a:p>
            <a:pPr marL="171450" indent="-171450" algn="just">
              <a:buFont typeface="Wingdings" panose="05000000000000000000" pitchFamily="2" charset="2"/>
              <a:buChar char="q"/>
            </a:pPr>
            <a:r>
              <a:rPr lang="de-DE" dirty="0"/>
              <a:t>Nennen Sie </a:t>
            </a:r>
            <a:r>
              <a:rPr lang="de-DE" b="1" dirty="0"/>
              <a:t>eine zentrale Frage oder Herausforderung</a:t>
            </a:r>
            <a:r>
              <a:rPr lang="de-DE" dirty="0"/>
              <a:t>, die Sie untersucht haben.</a:t>
            </a:r>
          </a:p>
          <a:p>
            <a:pPr marL="171450" indent="-171450" algn="just">
              <a:buFont typeface="Wingdings" panose="05000000000000000000" pitchFamily="2" charset="2"/>
              <a:buChar char="q"/>
            </a:pPr>
            <a:endParaRPr lang="de-DE" dirty="0"/>
          </a:p>
          <a:p>
            <a:pPr algn="just"/>
            <a:r>
              <a:rPr lang="de-DE" b="1" dirty="0"/>
              <a:t>2. Hauptreflexion (500–600 Wörter)</a:t>
            </a:r>
          </a:p>
          <a:p>
            <a:pPr algn="just"/>
            <a:endParaRPr lang="de-DE" dirty="0"/>
          </a:p>
          <a:p>
            <a:pPr algn="just"/>
            <a:r>
              <a:rPr lang="de-DE" dirty="0"/>
              <a:t>A. </a:t>
            </a:r>
            <a:r>
              <a:rPr lang="de-DE" b="1" dirty="0"/>
              <a:t>Digitalisierung im Innovationsmanagement</a:t>
            </a:r>
            <a:endParaRPr lang="de-DE" dirty="0"/>
          </a:p>
          <a:p>
            <a:pPr marL="171450" indent="-171450" algn="just">
              <a:buFont typeface="Wingdings" panose="05000000000000000000" pitchFamily="2" charset="2"/>
              <a:buChar char="q"/>
            </a:pPr>
            <a:r>
              <a:rPr lang="de-DE" dirty="0"/>
              <a:t>Wie haben digitale Tools jede Phase des Innovationsmanagementprozesses beeinflusst?</a:t>
            </a:r>
          </a:p>
          <a:p>
            <a:pPr marL="171450" indent="-171450" algn="just">
              <a:buFont typeface="Wingdings" panose="05000000000000000000" pitchFamily="2" charset="2"/>
              <a:buChar char="q"/>
            </a:pPr>
            <a:r>
              <a:rPr lang="de-DE" dirty="0"/>
              <a:t>Welche digitalen Tools waren für Sie am effektivsten und warum?</a:t>
            </a:r>
          </a:p>
          <a:p>
            <a:pPr marL="171450" indent="-171450" algn="just">
              <a:buFont typeface="Wingdings" panose="05000000000000000000" pitchFamily="2" charset="2"/>
              <a:buChar char="q"/>
            </a:pPr>
            <a:r>
              <a:rPr lang="de-DE" dirty="0"/>
              <a:t>Gab es durch die Digitalisierung Herausforderungen oder Einschränkungen?</a:t>
            </a:r>
          </a:p>
          <a:p>
            <a:pPr marL="171450" indent="-171450" algn="just">
              <a:buFont typeface="Wingdings" panose="05000000000000000000" pitchFamily="2" charset="2"/>
              <a:buChar char="q"/>
            </a:pPr>
            <a:endParaRPr lang="de-DE" dirty="0"/>
          </a:p>
          <a:p>
            <a:pPr algn="just"/>
            <a:r>
              <a:rPr lang="de-DE" dirty="0"/>
              <a:t>B. </a:t>
            </a:r>
            <a:r>
              <a:rPr lang="de-DE" b="1" dirty="0"/>
              <a:t>Nachhaltige Logistik und die SDGs</a:t>
            </a:r>
            <a:endParaRPr lang="de-DE" dirty="0"/>
          </a:p>
          <a:p>
            <a:pPr marL="171450" indent="-171450" algn="just">
              <a:buFont typeface="Wingdings" panose="05000000000000000000" pitchFamily="2" charset="2"/>
              <a:buChar char="q"/>
            </a:pPr>
            <a:r>
              <a:rPr lang="de-DE" dirty="0"/>
              <a:t>Wie trägt die Digitalisierung zu nachhaltiger Logistik bei?</a:t>
            </a:r>
          </a:p>
          <a:p>
            <a:pPr marL="171450" indent="-171450" algn="just">
              <a:buFont typeface="Wingdings" panose="05000000000000000000" pitchFamily="2" charset="2"/>
              <a:buChar char="q"/>
            </a:pPr>
            <a:r>
              <a:rPr lang="de-DE" dirty="0"/>
              <a:t>Welche SDGs waren für Ihre Fallstudie besonders relevant?</a:t>
            </a:r>
          </a:p>
          <a:p>
            <a:pPr marL="171450" indent="-171450" algn="just">
              <a:buFont typeface="Wingdings" panose="05000000000000000000" pitchFamily="2" charset="2"/>
              <a:buChar char="q"/>
            </a:pPr>
            <a:r>
              <a:rPr lang="de-DE" dirty="0"/>
              <a:t>Wie können Unternehmen Innovation, digitale Transformation und Nachhaltigkeitsziele in Einklang bringen?</a:t>
            </a:r>
          </a:p>
          <a:p>
            <a:pPr marL="171450" indent="-171450" algn="just">
              <a:buFont typeface="Wingdings" panose="05000000000000000000" pitchFamily="2" charset="2"/>
              <a:buChar char="q"/>
            </a:pPr>
            <a:endParaRPr lang="de-DE" dirty="0"/>
          </a:p>
          <a:p>
            <a:pPr algn="just"/>
            <a:r>
              <a:rPr lang="de-DE" dirty="0"/>
              <a:t>C. </a:t>
            </a:r>
            <a:r>
              <a:rPr lang="de-DE" b="1" dirty="0"/>
              <a:t>Gelerntes &amp; persönliche Entwicklung</a:t>
            </a:r>
            <a:endParaRPr lang="de-DE" dirty="0"/>
          </a:p>
          <a:p>
            <a:pPr marL="171450" indent="-171450" algn="just">
              <a:buFont typeface="Wingdings" panose="05000000000000000000" pitchFamily="2" charset="2"/>
              <a:buChar char="q"/>
            </a:pPr>
            <a:r>
              <a:rPr lang="de-DE" dirty="0"/>
              <a:t>Was war Ihre </a:t>
            </a:r>
            <a:r>
              <a:rPr lang="de-DE" b="1" dirty="0"/>
              <a:t>wichtigste Erkenntnis</a:t>
            </a:r>
            <a:r>
              <a:rPr lang="de-DE" dirty="0"/>
              <a:t> aus dem Modul?</a:t>
            </a:r>
          </a:p>
          <a:p>
            <a:pPr marL="171450" indent="-171450" algn="just">
              <a:buFont typeface="Wingdings" panose="05000000000000000000" pitchFamily="2" charset="2"/>
              <a:buChar char="q"/>
            </a:pPr>
            <a:r>
              <a:rPr lang="de-DE" dirty="0"/>
              <a:t>Wie hat sich Ihr </a:t>
            </a:r>
            <a:r>
              <a:rPr lang="de-DE" b="1" dirty="0"/>
              <a:t>Verständnis von Innovationsmanagement</a:t>
            </a:r>
            <a:r>
              <a:rPr lang="de-DE" dirty="0"/>
              <a:t> verändert?</a:t>
            </a:r>
          </a:p>
          <a:p>
            <a:pPr marL="171450" indent="-171450" algn="just">
              <a:buFont typeface="Wingdings" panose="05000000000000000000" pitchFamily="2" charset="2"/>
              <a:buChar char="q"/>
            </a:pPr>
            <a:r>
              <a:rPr lang="de-DE" dirty="0"/>
              <a:t>Welche </a:t>
            </a:r>
            <a:r>
              <a:rPr lang="de-DE" b="1" dirty="0"/>
              <a:t>Fähigkeiten oder Kenntnisse</a:t>
            </a:r>
            <a:r>
              <a:rPr lang="de-DE" dirty="0"/>
              <a:t> werden Sie künftig anwenden?</a:t>
            </a:r>
          </a:p>
          <a:p>
            <a:pPr algn="just"/>
            <a:endParaRPr lang="de-DE" dirty="0"/>
          </a:p>
          <a:p>
            <a:pPr algn="just"/>
            <a:r>
              <a:rPr lang="de-DE" b="1" dirty="0"/>
              <a:t>3. Fazit (150–200 Wörter)</a:t>
            </a:r>
            <a:endParaRPr lang="de-DE" dirty="0"/>
          </a:p>
          <a:p>
            <a:pPr marL="171450" indent="-171450" algn="just">
              <a:buFont typeface="Wingdings" panose="05000000000000000000" pitchFamily="2" charset="2"/>
              <a:buChar char="q"/>
            </a:pPr>
            <a:r>
              <a:rPr lang="de-DE" dirty="0"/>
              <a:t>Fassen Sie Ihre </a:t>
            </a:r>
            <a:r>
              <a:rPr lang="de-DE" b="1" dirty="0"/>
              <a:t>Hauptaussagen</a:t>
            </a:r>
            <a:r>
              <a:rPr lang="de-DE" dirty="0"/>
              <a:t> zusammen.</a:t>
            </a:r>
          </a:p>
          <a:p>
            <a:pPr marL="171450" indent="-171450" algn="just">
              <a:buFont typeface="Wingdings" panose="05000000000000000000" pitchFamily="2" charset="2"/>
              <a:buChar char="q"/>
            </a:pPr>
            <a:r>
              <a:rPr lang="de-DE" dirty="0"/>
              <a:t>Geben Sie eine </a:t>
            </a:r>
            <a:r>
              <a:rPr lang="de-DE" b="1" dirty="0"/>
              <a:t>Empfehlung zur Verbesserung des digitalen Innovationsmanagements in der Logistik</a:t>
            </a:r>
            <a:r>
              <a:rPr lang="de-DE" dirty="0"/>
              <a:t>.</a:t>
            </a:r>
          </a:p>
          <a:p>
            <a:pPr marL="171450" indent="-171450" algn="just">
              <a:buFont typeface="Wingdings" panose="05000000000000000000" pitchFamily="2" charset="2"/>
              <a:buChar char="q"/>
            </a:pPr>
            <a:r>
              <a:rPr lang="de-DE" dirty="0"/>
              <a:t>Reflektieren Sie, wie dieses Modul Ihre </a:t>
            </a:r>
            <a:r>
              <a:rPr lang="de-DE" b="1" dirty="0"/>
              <a:t>beruflichen oder akademischen Interessen</a:t>
            </a:r>
            <a:r>
              <a:rPr lang="de-DE" dirty="0"/>
              <a:t> beeinflusst hat.</a:t>
            </a:r>
          </a:p>
          <a:p>
            <a:pPr algn="just"/>
            <a:endParaRPr lang="en-GB" dirty="0"/>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39</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REFLEXION UND LERNFAZIT</a:t>
            </a:r>
            <a:endParaRPr lang="en-US" dirty="0"/>
          </a:p>
        </p:txBody>
      </p:sp>
    </p:spTree>
    <p:extLst>
      <p:ext uri="{BB962C8B-B14F-4D97-AF65-F5344CB8AC3E}">
        <p14:creationId xmlns:p14="http://schemas.microsoft.com/office/powerpoint/2010/main" val="4139139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BDE29-E811-695C-42C8-B258B6668105}"/>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19A15F68-8A59-36D3-76D6-C21D1F616D5E}"/>
              </a:ext>
            </a:extLst>
          </p:cNvPr>
          <p:cNvSpPr>
            <a:spLocks noGrp="1"/>
          </p:cNvSpPr>
          <p:nvPr>
            <p:ph type="body" sz="quarter" idx="64"/>
          </p:nvPr>
        </p:nvSpPr>
        <p:spPr>
          <a:xfrm>
            <a:off x="697281" y="1599144"/>
            <a:ext cx="6076734" cy="2565532"/>
          </a:xfrm>
        </p:spPr>
        <p:txBody>
          <a:bodyPr numCol="1"/>
          <a:lstStyle/>
          <a:p>
            <a:pPr algn="just"/>
            <a:r>
              <a:rPr lang="en-GB" sz="1600" b="1" dirty="0">
                <a:solidFill>
                  <a:srgbClr val="8652A1"/>
                </a:solidFill>
              </a:rPr>
              <a:t>Schritt 2: Recherche </a:t>
            </a:r>
            <a:r>
              <a:rPr lang="en-GB" sz="1600" b="1" dirty="0" err="1">
                <a:solidFill>
                  <a:srgbClr val="8652A1"/>
                </a:solidFill>
              </a:rPr>
              <a:t>digitaler</a:t>
            </a:r>
            <a:r>
              <a:rPr lang="en-GB" sz="1600" b="1" dirty="0">
                <a:solidFill>
                  <a:srgbClr val="8652A1"/>
                </a:solidFill>
              </a:rPr>
              <a:t> </a:t>
            </a:r>
            <a:r>
              <a:rPr lang="en-GB" sz="1600" b="1" dirty="0" err="1">
                <a:solidFill>
                  <a:srgbClr val="8652A1"/>
                </a:solidFill>
              </a:rPr>
              <a:t>Werkzeuge</a:t>
            </a:r>
            <a:r>
              <a:rPr lang="en-GB" sz="1600" b="1" dirty="0">
                <a:solidFill>
                  <a:srgbClr val="8652A1"/>
                </a:solidFill>
              </a:rPr>
              <a:t> für </a:t>
            </a:r>
            <a:r>
              <a:rPr lang="en-GB" sz="1600" b="1" dirty="0" err="1">
                <a:solidFill>
                  <a:srgbClr val="8652A1"/>
                </a:solidFill>
              </a:rPr>
              <a:t>Innovationen</a:t>
            </a:r>
            <a:endParaRPr lang="en-GB" sz="1600" b="1" dirty="0">
              <a:solidFill>
                <a:srgbClr val="8652A1"/>
              </a:solidFill>
            </a:endParaRPr>
          </a:p>
          <a:p>
            <a:pPr algn="just"/>
            <a:endParaRPr lang="en-GB" dirty="0"/>
          </a:p>
          <a:p>
            <a:pPr algn="just"/>
            <a:r>
              <a:rPr lang="de-DE" dirty="0"/>
              <a:t>Identifizieren Sie zwei oder mehr </a:t>
            </a:r>
            <a:r>
              <a:rPr lang="de-DE" b="1" dirty="0"/>
              <a:t>digitale Tools</a:t>
            </a:r>
            <a:r>
              <a:rPr lang="de-DE" dirty="0"/>
              <a:t>, die helfen können, die Umsetzung innovativer und nachhaltiger Lösungen im </a:t>
            </a:r>
            <a:r>
              <a:rPr lang="de-DE" b="1" dirty="0"/>
              <a:t>spezifischen Kontext Ihres Unternehmens </a:t>
            </a:r>
            <a:r>
              <a:rPr lang="de-DE" dirty="0"/>
              <a:t>(aus Schritt 1) zu managen.</a:t>
            </a:r>
          </a:p>
          <a:p>
            <a:pPr algn="just"/>
            <a:endParaRPr lang="de-DE" dirty="0"/>
          </a:p>
          <a:p>
            <a:pPr algn="just"/>
            <a:r>
              <a:rPr lang="de-DE" dirty="0"/>
              <a:t>Sie können dazu das </a:t>
            </a:r>
            <a:r>
              <a:rPr lang="de-DE" b="1" dirty="0">
                <a:solidFill>
                  <a:srgbClr val="29C5F4"/>
                </a:solidFill>
                <a:hlinkClick r:id="rId2">
                  <a:extLst>
                    <a:ext uri="{A12FA001-AC4F-418D-AE19-62706E023703}">
                      <ahyp:hlinkClr xmlns:ahyp="http://schemas.microsoft.com/office/drawing/2018/hyperlinkcolor" val="tx"/>
                    </a:ext>
                  </a:extLst>
                </a:hlinkClick>
              </a:rPr>
              <a:t>EARTH Starter Kit</a:t>
            </a:r>
            <a:r>
              <a:rPr lang="de-DE" dirty="0">
                <a:solidFill>
                  <a:srgbClr val="29C5F4"/>
                </a:solidFill>
                <a:hlinkClick r:id="rId2">
                  <a:extLst>
                    <a:ext uri="{A12FA001-AC4F-418D-AE19-62706E023703}">
                      <ahyp:hlinkClr xmlns:ahyp="http://schemas.microsoft.com/office/drawing/2018/hyperlinkcolor" val="tx"/>
                    </a:ext>
                  </a:extLst>
                </a:hlinkClick>
              </a:rPr>
              <a:t> </a:t>
            </a:r>
            <a:r>
              <a:rPr lang="de-DE" dirty="0"/>
              <a:t>(S. 21–29) als Inspirationsquelle nutzen oder eigenständig nach zusätzlichen Tools für die einzelnen Phasen suchen. Denken Sie daran, dass die Tools für Ihr Unternehmen relevant sein sollten. Wählen Sie sorgfältig aus, da Sie diese in den nächsten Sitzungen anwenden werden.</a:t>
            </a:r>
          </a:p>
          <a:p>
            <a:pPr algn="just"/>
            <a:endParaRPr lang="en-GB" dirty="0"/>
          </a:p>
          <a:p>
            <a:pPr algn="just"/>
            <a:endParaRPr lang="en-GB" dirty="0"/>
          </a:p>
        </p:txBody>
      </p:sp>
      <p:sp>
        <p:nvSpPr>
          <p:cNvPr id="4" name="Slide Number Placeholder 3">
            <a:extLst>
              <a:ext uri="{FF2B5EF4-FFF2-40B4-BE49-F238E27FC236}">
                <a16:creationId xmlns:a16="http://schemas.microsoft.com/office/drawing/2014/main" id="{FA0E5B8C-78AB-2569-0401-67688F79D9B9}"/>
              </a:ext>
            </a:extLst>
          </p:cNvPr>
          <p:cNvSpPr>
            <a:spLocks noGrp="1"/>
          </p:cNvSpPr>
          <p:nvPr>
            <p:ph type="sldNum" sz="quarter" idx="4"/>
          </p:nvPr>
        </p:nvSpPr>
        <p:spPr/>
        <p:txBody>
          <a:bodyPr/>
          <a:lstStyle/>
          <a:p>
            <a:fld id="{9C527BFA-2C0E-4CEC-B6A5-913A56FEF4B4}" type="slidenum">
              <a:rPr lang="fr-CA" smtClean="0"/>
              <a:pPr/>
              <a:t>4</a:t>
            </a:fld>
            <a:endParaRPr lang="fr-CA"/>
          </a:p>
        </p:txBody>
      </p:sp>
      <p:sp>
        <p:nvSpPr>
          <p:cNvPr id="7" name="Freeform 1">
            <a:extLst>
              <a:ext uri="{FF2B5EF4-FFF2-40B4-BE49-F238E27FC236}">
                <a16:creationId xmlns:a16="http://schemas.microsoft.com/office/drawing/2014/main" id="{79126C99-2EA4-3E02-ACB7-D0A306EC03E4}"/>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67D3004D-A5D4-9736-6EF4-570DCE9D5B5B}"/>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VORSTELLUNG DER HERAUSFORDERUNG</a:t>
            </a:r>
            <a:endParaRPr lang="en-US" dirty="0"/>
          </a:p>
        </p:txBody>
      </p:sp>
      <p:graphicFrame>
        <p:nvGraphicFramePr>
          <p:cNvPr id="20" name="Tabelle 19">
            <a:extLst>
              <a:ext uri="{FF2B5EF4-FFF2-40B4-BE49-F238E27FC236}">
                <a16:creationId xmlns:a16="http://schemas.microsoft.com/office/drawing/2014/main" id="{3FD08B11-7667-11D8-E6AE-87343328326E}"/>
              </a:ext>
            </a:extLst>
          </p:cNvPr>
          <p:cNvGraphicFramePr>
            <a:graphicFrameLocks noGrp="1"/>
          </p:cNvGraphicFramePr>
          <p:nvPr>
            <p:extLst>
              <p:ext uri="{D42A27DB-BD31-4B8C-83A1-F6EECF244321}">
                <p14:modId xmlns:p14="http://schemas.microsoft.com/office/powerpoint/2010/main" val="2187629742"/>
              </p:ext>
            </p:extLst>
          </p:nvPr>
        </p:nvGraphicFramePr>
        <p:xfrm>
          <a:off x="741470" y="3304362"/>
          <a:ext cx="6076734" cy="2786880"/>
        </p:xfrm>
        <a:graphic>
          <a:graphicData uri="http://schemas.openxmlformats.org/drawingml/2006/table">
            <a:tbl>
              <a:tblPr firstRow="1" bandRow="1">
                <a:tableStyleId>{8799B23B-EC83-4686-B30A-512413B5E67A}</a:tableStyleId>
              </a:tblPr>
              <a:tblGrid>
                <a:gridCol w="2689060">
                  <a:extLst>
                    <a:ext uri="{9D8B030D-6E8A-4147-A177-3AD203B41FA5}">
                      <a16:colId xmlns:a16="http://schemas.microsoft.com/office/drawing/2014/main" val="3823298646"/>
                    </a:ext>
                  </a:extLst>
                </a:gridCol>
                <a:gridCol w="3387674">
                  <a:extLst>
                    <a:ext uri="{9D8B030D-6E8A-4147-A177-3AD203B41FA5}">
                      <a16:colId xmlns:a16="http://schemas.microsoft.com/office/drawing/2014/main" val="3508772080"/>
                    </a:ext>
                  </a:extLst>
                </a:gridCol>
              </a:tblGrid>
              <a:tr h="288000">
                <a:tc>
                  <a:txBody>
                    <a:bodyPr/>
                    <a:lstStyle/>
                    <a:p>
                      <a:r>
                        <a:rPr lang="de-DE" sz="1100" dirty="0">
                          <a:solidFill>
                            <a:schemeClr val="bg1"/>
                          </a:solidFill>
                        </a:rPr>
                        <a:t>Innovationsmanagement Phase</a:t>
                      </a:r>
                      <a:endParaRPr lang="en-GB" sz="1100" dirty="0">
                        <a:solidFill>
                          <a:schemeClr val="bg1"/>
                        </a:solidFill>
                      </a:endParaRPr>
                    </a:p>
                  </a:txBody>
                  <a:tcPr anchor="ctr">
                    <a:solidFill>
                      <a:srgbClr val="8652A1"/>
                    </a:solidFill>
                  </a:tcPr>
                </a:tc>
                <a:tc>
                  <a:txBody>
                    <a:bodyPr/>
                    <a:lstStyle/>
                    <a:p>
                      <a:r>
                        <a:rPr lang="de-DE" sz="1100" dirty="0">
                          <a:solidFill>
                            <a:schemeClr val="bg1"/>
                          </a:solidFill>
                        </a:rPr>
                        <a:t>Digitale Werkzeuge</a:t>
                      </a:r>
                      <a:endParaRPr lang="en-GB" sz="1100" dirty="0">
                        <a:solidFill>
                          <a:schemeClr val="bg1"/>
                        </a:solidFill>
                      </a:endParaRPr>
                    </a:p>
                  </a:txBody>
                  <a:tcPr anchor="ctr">
                    <a:solidFill>
                      <a:srgbClr val="8652A1"/>
                    </a:solidFill>
                  </a:tcPr>
                </a:tc>
                <a:extLst>
                  <a:ext uri="{0D108BD9-81ED-4DB2-BD59-A6C34878D82A}">
                    <a16:rowId xmlns:a16="http://schemas.microsoft.com/office/drawing/2014/main" val="3727444309"/>
                  </a:ext>
                </a:extLst>
              </a:tr>
              <a:tr h="396000">
                <a:tc>
                  <a:txBody>
                    <a:bodyPr/>
                    <a:lstStyle/>
                    <a:p>
                      <a:r>
                        <a:rPr lang="en-GB" sz="1100" b="1" dirty="0"/>
                        <a:t>Phase 1 – </a:t>
                      </a:r>
                      <a:r>
                        <a:rPr lang="en-GB" sz="1100" b="1" dirty="0" err="1"/>
                        <a:t>Identifikation</a:t>
                      </a:r>
                      <a:r>
                        <a:rPr lang="en-GB" sz="1100" b="1" dirty="0"/>
                        <a:t> von </a:t>
                      </a:r>
                      <a:r>
                        <a:rPr lang="en-GB" sz="1100" b="1" dirty="0" err="1"/>
                        <a:t>Möglichkeiten</a:t>
                      </a:r>
                      <a:endParaRPr lang="en-GB" sz="1100" b="1" dirty="0"/>
                    </a:p>
                  </a:txBody>
                  <a:tcPr/>
                </a:tc>
                <a:tc>
                  <a:txBody>
                    <a:bodyPr/>
                    <a:lstStyle/>
                    <a:p>
                      <a:endParaRPr lang="en-GB" sz="1100"/>
                    </a:p>
                  </a:txBody>
                  <a:tcPr anchor="ctr"/>
                </a:tc>
                <a:extLst>
                  <a:ext uri="{0D108BD9-81ED-4DB2-BD59-A6C34878D82A}">
                    <a16:rowId xmlns:a16="http://schemas.microsoft.com/office/drawing/2014/main" val="1400622244"/>
                  </a:ext>
                </a:extLst>
              </a:tr>
              <a:tr h="396000">
                <a:tc>
                  <a:txBody>
                    <a:bodyPr/>
                    <a:lstStyle/>
                    <a:p>
                      <a:r>
                        <a:rPr lang="en-GB" sz="1100" b="1" dirty="0"/>
                        <a:t>Phase 2 – </a:t>
                      </a:r>
                      <a:r>
                        <a:rPr lang="en-GB" sz="1100" b="1" dirty="0" err="1"/>
                        <a:t>Ideengenerierung</a:t>
                      </a:r>
                      <a:r>
                        <a:rPr lang="en-GB" sz="1100" b="1" dirty="0"/>
                        <a:t> und </a:t>
                      </a:r>
                      <a:r>
                        <a:rPr lang="en-GB" sz="1100" b="1" dirty="0" err="1"/>
                        <a:t>Ideenmanagement</a:t>
                      </a:r>
                      <a:endParaRPr lang="en-GB" sz="1100" b="1" dirty="0"/>
                    </a:p>
                  </a:txBody>
                  <a:tcPr/>
                </a:tc>
                <a:tc>
                  <a:txBody>
                    <a:bodyPr/>
                    <a:lstStyle/>
                    <a:p>
                      <a:endParaRPr lang="en-GB" sz="1100"/>
                    </a:p>
                  </a:txBody>
                  <a:tcPr/>
                </a:tc>
                <a:extLst>
                  <a:ext uri="{0D108BD9-81ED-4DB2-BD59-A6C34878D82A}">
                    <a16:rowId xmlns:a16="http://schemas.microsoft.com/office/drawing/2014/main" val="2919785756"/>
                  </a:ext>
                </a:extLst>
              </a:tr>
              <a:tr h="396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100" b="1" dirty="0"/>
                        <a:t>Phase 3 – </a:t>
                      </a:r>
                      <a:r>
                        <a:rPr lang="en-GB" sz="1100" b="1" dirty="0" err="1"/>
                        <a:t>Konzeptentwicklung</a:t>
                      </a:r>
                      <a:endParaRPr lang="en-GB" sz="1100" b="1" dirty="0"/>
                    </a:p>
                    <a:p>
                      <a:endParaRPr lang="en-GB" sz="1100" b="1" dirty="0"/>
                    </a:p>
                  </a:txBody>
                  <a:tcPr/>
                </a:tc>
                <a:tc>
                  <a:txBody>
                    <a:bodyPr/>
                    <a:lstStyle/>
                    <a:p>
                      <a:endParaRPr lang="en-GB" sz="1100"/>
                    </a:p>
                  </a:txBody>
                  <a:tcPr/>
                </a:tc>
                <a:extLst>
                  <a:ext uri="{0D108BD9-81ED-4DB2-BD59-A6C34878D82A}">
                    <a16:rowId xmlns:a16="http://schemas.microsoft.com/office/drawing/2014/main" val="563495558"/>
                  </a:ext>
                </a:extLst>
              </a:tr>
              <a:tr h="396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100" b="1" dirty="0"/>
                        <a:t>Phase 4 – </a:t>
                      </a:r>
                      <a:r>
                        <a:rPr lang="en-GB" sz="1100" b="1" dirty="0" err="1"/>
                        <a:t>Dienstleistungsentwicklung</a:t>
                      </a:r>
                      <a:endParaRPr lang="en-GB" sz="1100" b="1" dirty="0"/>
                    </a:p>
                    <a:p>
                      <a:endParaRPr lang="en-GB" sz="1100" b="1" dirty="0"/>
                    </a:p>
                  </a:txBody>
                  <a:tcPr/>
                </a:tc>
                <a:tc>
                  <a:txBody>
                    <a:bodyPr/>
                    <a:lstStyle/>
                    <a:p>
                      <a:endParaRPr lang="en-GB" sz="1100"/>
                    </a:p>
                  </a:txBody>
                  <a:tcPr/>
                </a:tc>
                <a:extLst>
                  <a:ext uri="{0D108BD9-81ED-4DB2-BD59-A6C34878D82A}">
                    <a16:rowId xmlns:a16="http://schemas.microsoft.com/office/drawing/2014/main" val="2072737054"/>
                  </a:ext>
                </a:extLst>
              </a:tr>
              <a:tr h="396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100" b="1" dirty="0"/>
                        <a:t>Phase 5 – Testen und </a:t>
                      </a:r>
                      <a:r>
                        <a:rPr lang="en-GB" sz="1100" b="1" dirty="0" err="1"/>
                        <a:t>Validieren</a:t>
                      </a:r>
                      <a:endParaRPr lang="en-GB" sz="1100" b="1" dirty="0"/>
                    </a:p>
                    <a:p>
                      <a:pPr marL="0" marR="0" lvl="0" indent="0" algn="l" defTabSz="755934" rtl="0" eaLnBrk="1" fontAlgn="auto" latinLnBrk="0" hangingPunct="1">
                        <a:lnSpc>
                          <a:spcPct val="100000"/>
                        </a:lnSpc>
                        <a:spcBef>
                          <a:spcPts val="0"/>
                        </a:spcBef>
                        <a:spcAft>
                          <a:spcPts val="0"/>
                        </a:spcAft>
                        <a:buClrTx/>
                        <a:buSzTx/>
                        <a:buFontTx/>
                        <a:buNone/>
                        <a:tabLst/>
                        <a:defRPr/>
                      </a:pPr>
                      <a:endParaRPr lang="en-GB" sz="1100" b="1" dirty="0"/>
                    </a:p>
                  </a:txBody>
                  <a:tcPr/>
                </a:tc>
                <a:tc>
                  <a:txBody>
                    <a:bodyPr/>
                    <a:lstStyle/>
                    <a:p>
                      <a:endParaRPr lang="en-GB" sz="1100"/>
                    </a:p>
                  </a:txBody>
                  <a:tcPr/>
                </a:tc>
                <a:extLst>
                  <a:ext uri="{0D108BD9-81ED-4DB2-BD59-A6C34878D82A}">
                    <a16:rowId xmlns:a16="http://schemas.microsoft.com/office/drawing/2014/main" val="3462390300"/>
                  </a:ext>
                </a:extLst>
              </a:tr>
              <a:tr h="396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100" b="1" dirty="0"/>
                        <a:t>Phase 6 – Launch</a:t>
                      </a:r>
                    </a:p>
                  </a:txBody>
                  <a:tcPr/>
                </a:tc>
                <a:tc>
                  <a:txBody>
                    <a:bodyPr/>
                    <a:lstStyle/>
                    <a:p>
                      <a:endParaRPr lang="en-GB" sz="1100" dirty="0"/>
                    </a:p>
                  </a:txBody>
                  <a:tcPr/>
                </a:tc>
                <a:extLst>
                  <a:ext uri="{0D108BD9-81ED-4DB2-BD59-A6C34878D82A}">
                    <a16:rowId xmlns:a16="http://schemas.microsoft.com/office/drawing/2014/main" val="1058085496"/>
                  </a:ext>
                </a:extLst>
              </a:tr>
            </a:tbl>
          </a:graphicData>
        </a:graphic>
      </p:graphicFrame>
      <p:sp>
        <p:nvSpPr>
          <p:cNvPr id="2" name="Text Placeholder 5">
            <a:extLst>
              <a:ext uri="{FF2B5EF4-FFF2-40B4-BE49-F238E27FC236}">
                <a16:creationId xmlns:a16="http://schemas.microsoft.com/office/drawing/2014/main" id="{9CEAFA49-1362-06A8-F819-09646481BF6F}"/>
              </a:ext>
            </a:extLst>
          </p:cNvPr>
          <p:cNvSpPr txBox="1">
            <a:spLocks/>
          </p:cNvSpPr>
          <p:nvPr/>
        </p:nvSpPr>
        <p:spPr>
          <a:xfrm>
            <a:off x="697281" y="6153276"/>
            <a:ext cx="6110973" cy="4475839"/>
          </a:xfrm>
          <a:prstGeom prst="rect">
            <a:avLst/>
          </a:prstGeom>
        </p:spPr>
        <p:txBody>
          <a:bodyPr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n-GB" sz="1600" b="1" dirty="0">
                <a:solidFill>
                  <a:srgbClr val="8652A1"/>
                </a:solidFill>
              </a:rPr>
              <a:t>Schritt 3: </a:t>
            </a:r>
            <a:r>
              <a:rPr lang="en-GB" sz="1600" b="1" dirty="0" err="1">
                <a:solidFill>
                  <a:srgbClr val="8652A1"/>
                </a:solidFill>
              </a:rPr>
              <a:t>Definieren</a:t>
            </a:r>
            <a:r>
              <a:rPr lang="en-GB" sz="1600" b="1" dirty="0">
                <a:solidFill>
                  <a:srgbClr val="8652A1"/>
                </a:solidFill>
              </a:rPr>
              <a:t> Sie </a:t>
            </a:r>
            <a:r>
              <a:rPr lang="en-GB" sz="1600" b="1" dirty="0" err="1">
                <a:solidFill>
                  <a:srgbClr val="8652A1"/>
                </a:solidFill>
              </a:rPr>
              <a:t>Ihre</a:t>
            </a:r>
            <a:r>
              <a:rPr lang="en-GB" sz="1600" b="1" dirty="0">
                <a:solidFill>
                  <a:srgbClr val="8652A1"/>
                </a:solidFill>
              </a:rPr>
              <a:t> </a:t>
            </a:r>
            <a:r>
              <a:rPr lang="en-GB" sz="1600" b="1" dirty="0" err="1">
                <a:solidFill>
                  <a:srgbClr val="8652A1"/>
                </a:solidFill>
              </a:rPr>
              <a:t>Ziele</a:t>
            </a:r>
            <a:r>
              <a:rPr lang="en-GB" sz="1600" b="1" dirty="0">
                <a:solidFill>
                  <a:srgbClr val="8652A1"/>
                </a:solidFill>
              </a:rPr>
              <a:t> für die </a:t>
            </a:r>
            <a:r>
              <a:rPr lang="en-GB" sz="1600" b="1" dirty="0" err="1">
                <a:solidFill>
                  <a:srgbClr val="8652A1"/>
                </a:solidFill>
              </a:rPr>
              <a:t>Herausfordungen</a:t>
            </a:r>
            <a:endParaRPr lang="en-GB" sz="1600" b="1" dirty="0">
              <a:solidFill>
                <a:srgbClr val="8652A1"/>
              </a:solidFill>
            </a:endParaRPr>
          </a:p>
          <a:p>
            <a:pPr algn="just"/>
            <a:endParaRPr lang="en-GB" dirty="0"/>
          </a:p>
          <a:p>
            <a:pPr algn="just"/>
            <a:r>
              <a:rPr lang="de-DE" dirty="0"/>
              <a:t>Nachdem Sie </a:t>
            </a:r>
            <a:r>
              <a:rPr lang="de-DE" b="1" dirty="0"/>
              <a:t>digitale Tools</a:t>
            </a:r>
            <a:r>
              <a:rPr lang="de-DE" dirty="0"/>
              <a:t> und </a:t>
            </a:r>
            <a:r>
              <a:rPr lang="de-DE" b="1" dirty="0"/>
              <a:t>Innovationsphasen</a:t>
            </a:r>
            <a:r>
              <a:rPr lang="de-DE" dirty="0"/>
              <a:t> erkundet haben, ist es nun an der Zeit, </a:t>
            </a:r>
            <a:r>
              <a:rPr lang="de-DE" b="1" dirty="0"/>
              <a:t>Ihre spezifischen Ziele</a:t>
            </a:r>
            <a:r>
              <a:rPr lang="de-DE" dirty="0"/>
              <a:t> für die </a:t>
            </a:r>
            <a:r>
              <a:rPr lang="de-DE" b="1" dirty="0"/>
              <a:t>Logistik-Challenge</a:t>
            </a:r>
            <a:r>
              <a:rPr lang="de-DE" dirty="0"/>
              <a:t> zu definieren. Reflektieren Sie über das </a:t>
            </a:r>
            <a:r>
              <a:rPr lang="de-DE" b="1" dirty="0"/>
              <a:t>Logistikproblem</a:t>
            </a:r>
            <a:r>
              <a:rPr lang="de-DE" dirty="0"/>
              <a:t> und die </a:t>
            </a:r>
            <a:r>
              <a:rPr lang="de-DE" b="1" dirty="0"/>
              <a:t>SDG(s)</a:t>
            </a:r>
            <a:r>
              <a:rPr lang="de-DE" dirty="0"/>
              <a:t>, die Sie ansprechen möchten (aus </a:t>
            </a:r>
            <a:r>
              <a:rPr lang="de-DE" b="1" dirty="0"/>
              <a:t>Schritt 1, 4.</a:t>
            </a:r>
            <a:r>
              <a:rPr lang="de-DE" dirty="0"/>
              <a:t>) und überlegen Sie, wie Ihre </a:t>
            </a:r>
            <a:r>
              <a:rPr lang="de-DE" b="1" dirty="0"/>
              <a:t>gewählten digitalen Tools</a:t>
            </a:r>
            <a:r>
              <a:rPr lang="de-DE" dirty="0"/>
              <a:t> jede </a:t>
            </a:r>
            <a:r>
              <a:rPr lang="de-DE" b="1" dirty="0"/>
              <a:t>Phase des Innovationsprozesses</a:t>
            </a:r>
            <a:r>
              <a:rPr lang="de-DE" dirty="0"/>
              <a:t> unterstützen können. Wenn Sie fertig sind, </a:t>
            </a:r>
            <a:r>
              <a:rPr lang="de-DE" b="1" dirty="0"/>
              <a:t>teilen Sie Ihre Ziele</a:t>
            </a:r>
            <a:r>
              <a:rPr lang="de-DE" dirty="0"/>
              <a:t> mit Ihrer </a:t>
            </a:r>
            <a:r>
              <a:rPr lang="de-DE" b="1" dirty="0"/>
              <a:t>Lehrkraft</a:t>
            </a:r>
            <a:r>
              <a:rPr lang="de-DE" dirty="0"/>
              <a:t> zur </a:t>
            </a:r>
            <a:r>
              <a:rPr lang="de-DE" b="1" dirty="0"/>
              <a:t>Rückmeldung und Abstimmung</a:t>
            </a:r>
            <a:r>
              <a:rPr lang="de-DE" dirty="0"/>
              <a:t>.</a:t>
            </a:r>
          </a:p>
          <a:p>
            <a:pPr algn="just"/>
            <a:endParaRPr lang="en-GB" dirty="0"/>
          </a:p>
          <a:p>
            <a:pPr algn="just"/>
            <a:endParaRPr lang="en-GB" dirty="0"/>
          </a:p>
          <a:p>
            <a:pPr algn="just"/>
            <a:endParaRPr lang="en-GB" dirty="0"/>
          </a:p>
          <a:p>
            <a:pPr algn="just"/>
            <a:endParaRPr lang="en-GB" dirty="0"/>
          </a:p>
        </p:txBody>
      </p:sp>
      <p:graphicFrame>
        <p:nvGraphicFramePr>
          <p:cNvPr id="3" name="Tabelle 2">
            <a:extLst>
              <a:ext uri="{FF2B5EF4-FFF2-40B4-BE49-F238E27FC236}">
                <a16:creationId xmlns:a16="http://schemas.microsoft.com/office/drawing/2014/main" id="{16AA44AB-4B8E-D0B2-33AD-C84AD33248CB}"/>
              </a:ext>
            </a:extLst>
          </p:cNvPr>
          <p:cNvGraphicFramePr>
            <a:graphicFrameLocks noGrp="1"/>
          </p:cNvGraphicFramePr>
          <p:nvPr>
            <p:extLst>
              <p:ext uri="{D42A27DB-BD31-4B8C-83A1-F6EECF244321}">
                <p14:modId xmlns:p14="http://schemas.microsoft.com/office/powerpoint/2010/main" val="672882599"/>
              </p:ext>
            </p:extLst>
          </p:nvPr>
        </p:nvGraphicFramePr>
        <p:xfrm>
          <a:off x="751421" y="7526957"/>
          <a:ext cx="6076734" cy="3042654"/>
        </p:xfrm>
        <a:graphic>
          <a:graphicData uri="http://schemas.openxmlformats.org/drawingml/2006/table">
            <a:tbl>
              <a:tblPr firstRow="1" bandRow="1">
                <a:tableStyleId>{8799B23B-EC83-4686-B30A-512413B5E67A}</a:tableStyleId>
              </a:tblPr>
              <a:tblGrid>
                <a:gridCol w="2490543">
                  <a:extLst>
                    <a:ext uri="{9D8B030D-6E8A-4147-A177-3AD203B41FA5}">
                      <a16:colId xmlns:a16="http://schemas.microsoft.com/office/drawing/2014/main" val="3823298646"/>
                    </a:ext>
                  </a:extLst>
                </a:gridCol>
                <a:gridCol w="3586191">
                  <a:extLst>
                    <a:ext uri="{9D8B030D-6E8A-4147-A177-3AD203B41FA5}">
                      <a16:colId xmlns:a16="http://schemas.microsoft.com/office/drawing/2014/main" val="1223302062"/>
                    </a:ext>
                  </a:extLst>
                </a:gridCol>
              </a:tblGrid>
              <a:tr h="257610">
                <a:tc gridSpan="2">
                  <a:txBody>
                    <a:bodyPr/>
                    <a:lstStyle/>
                    <a:p>
                      <a:pPr algn="ctr"/>
                      <a:r>
                        <a:rPr lang="de-DE" sz="1100" dirty="0">
                          <a:solidFill>
                            <a:schemeClr val="bg1"/>
                          </a:solidFill>
                        </a:rPr>
                        <a:t>ZIELE</a:t>
                      </a:r>
                      <a:endParaRPr lang="en-GB" sz="1100" dirty="0">
                        <a:solidFill>
                          <a:schemeClr val="bg1"/>
                        </a:solidFill>
                      </a:endParaRPr>
                    </a:p>
                  </a:txBody>
                  <a:tcPr anchor="ctr">
                    <a:solidFill>
                      <a:srgbClr val="8652A1"/>
                    </a:solidFill>
                  </a:tcPr>
                </a:tc>
                <a:tc hMerge="1">
                  <a:txBody>
                    <a:bodyPr/>
                    <a:lstStyle/>
                    <a:p>
                      <a:endParaRPr/>
                    </a:p>
                  </a:txBody>
                  <a:tcPr anchor="ctr">
                    <a:solidFill>
                      <a:srgbClr val="8652A1"/>
                    </a:solidFill>
                  </a:tcPr>
                </a:tc>
                <a:extLst>
                  <a:ext uri="{0D108BD9-81ED-4DB2-BD59-A6C34878D82A}">
                    <a16:rowId xmlns:a16="http://schemas.microsoft.com/office/drawing/2014/main" val="3727444309"/>
                  </a:ext>
                </a:extLst>
              </a:tr>
              <a:tr h="629787">
                <a:tc>
                  <a:txBody>
                    <a:bodyPr/>
                    <a:lstStyle/>
                    <a:p>
                      <a:pPr marL="0" indent="0">
                        <a:buFont typeface="Wingdings" panose="05000000000000000000" pitchFamily="2" charset="2"/>
                        <a:buNone/>
                      </a:pPr>
                      <a:r>
                        <a:rPr lang="de-DE" sz="1100" b="1" dirty="0"/>
                        <a:t>Welche Logistik-Herausforderung</a:t>
                      </a:r>
                      <a:r>
                        <a:rPr lang="de-DE" sz="1100" dirty="0"/>
                        <a:t> des Unternehmens und </a:t>
                      </a:r>
                      <a:r>
                        <a:rPr lang="de-DE" sz="1100" b="1" dirty="0"/>
                        <a:t>welche SDG(s)</a:t>
                      </a:r>
                      <a:r>
                        <a:rPr lang="de-DE" sz="1100" dirty="0"/>
                        <a:t> (aus </a:t>
                      </a:r>
                      <a:r>
                        <a:rPr lang="de-DE" sz="1100" b="1" dirty="0"/>
                        <a:t>Schritt 1</a:t>
                      </a:r>
                      <a:r>
                        <a:rPr lang="de-DE" sz="1100" dirty="0"/>
                        <a:t>) möchten Sie </a:t>
                      </a:r>
                      <a:r>
                        <a:rPr lang="de-DE" sz="1100" b="1" dirty="0"/>
                        <a:t>bearbeiten</a:t>
                      </a:r>
                      <a:r>
                        <a:rPr lang="de-DE" sz="1100" dirty="0"/>
                        <a:t>?</a:t>
                      </a:r>
                      <a:endParaRPr lang="en-GB" sz="1100" i="0" dirty="0"/>
                    </a:p>
                  </a:txBody>
                  <a:tcPr anchor="ctr"/>
                </a:tc>
                <a:tc>
                  <a:txBody>
                    <a:bodyPr/>
                    <a:lstStyle/>
                    <a:p>
                      <a:pPr marL="0" indent="0">
                        <a:buFont typeface="Wingdings" panose="05000000000000000000" pitchFamily="2" charset="2"/>
                        <a:buNone/>
                      </a:pPr>
                      <a:endParaRPr lang="en-GB" sz="1100" dirty="0"/>
                    </a:p>
                  </a:txBody>
                  <a:tcPr anchor="ctr"/>
                </a:tc>
                <a:extLst>
                  <a:ext uri="{0D108BD9-81ED-4DB2-BD59-A6C34878D82A}">
                    <a16:rowId xmlns:a16="http://schemas.microsoft.com/office/drawing/2014/main" val="1400622244"/>
                  </a:ext>
                </a:extLst>
              </a:tr>
              <a:tr h="723029">
                <a:tc>
                  <a:txBody>
                    <a:bodyPr/>
                    <a:lstStyle/>
                    <a:p>
                      <a:pPr marL="0" indent="0">
                        <a:buFont typeface="Wingdings" panose="05000000000000000000" pitchFamily="2" charset="2"/>
                        <a:buNone/>
                      </a:pPr>
                      <a:r>
                        <a:rPr lang="de-DE" sz="1100" b="1" dirty="0"/>
                        <a:t>Welche digitalen Tools</a:t>
                      </a:r>
                      <a:r>
                        <a:rPr lang="de-DE" sz="1100" dirty="0"/>
                        <a:t> (aus </a:t>
                      </a:r>
                      <a:r>
                        <a:rPr lang="de-DE" sz="1100" b="1" dirty="0"/>
                        <a:t>Schritt 2</a:t>
                      </a:r>
                      <a:r>
                        <a:rPr lang="de-DE" sz="1100" dirty="0"/>
                        <a:t>) werden Sie in den einzelnen </a:t>
                      </a:r>
                      <a:r>
                        <a:rPr lang="de-DE" sz="1100" b="1" dirty="0"/>
                        <a:t>Phasen des Innovationsmanagement-Prozesses</a:t>
                      </a:r>
                      <a:r>
                        <a:rPr lang="de-DE" sz="1100" dirty="0"/>
                        <a:t> einsetzen?</a:t>
                      </a:r>
                      <a:endParaRPr lang="en-GB" sz="1100" i="0" dirty="0"/>
                    </a:p>
                  </a:txBody>
                  <a:tcPr anchor="ctr"/>
                </a:tc>
                <a:tc>
                  <a:txBody>
                    <a:bodyPr/>
                    <a:lstStyle/>
                    <a:p>
                      <a:pPr marL="0" indent="0">
                        <a:buFont typeface="Wingdings" panose="05000000000000000000" pitchFamily="2" charset="2"/>
                        <a:buNone/>
                      </a:pPr>
                      <a:endParaRPr lang="en-GB" sz="1100"/>
                    </a:p>
                  </a:txBody>
                  <a:tcPr/>
                </a:tc>
                <a:extLst>
                  <a:ext uri="{0D108BD9-81ED-4DB2-BD59-A6C34878D82A}">
                    <a16:rowId xmlns:a16="http://schemas.microsoft.com/office/drawing/2014/main" val="2919785756"/>
                  </a:ext>
                </a:extLst>
              </a:tr>
              <a:tr h="723029">
                <a:tc>
                  <a:txBody>
                    <a:bodyPr/>
                    <a:lstStyle/>
                    <a:p>
                      <a:pPr marL="0" indent="0">
                        <a:buFont typeface="Wingdings" panose="05000000000000000000" pitchFamily="2" charset="2"/>
                        <a:buNone/>
                      </a:pPr>
                      <a:r>
                        <a:rPr lang="de-DE" sz="1100" b="1" dirty="0"/>
                        <a:t>Welches Ergebnis</a:t>
                      </a:r>
                      <a:r>
                        <a:rPr lang="de-DE" sz="1100" dirty="0"/>
                        <a:t> möchten Sie </a:t>
                      </a:r>
                      <a:r>
                        <a:rPr lang="de-DE" sz="1100" b="1" dirty="0"/>
                        <a:t>erzielen</a:t>
                      </a:r>
                      <a:r>
                        <a:rPr lang="de-DE" sz="1100" dirty="0"/>
                        <a:t> (z. B. </a:t>
                      </a:r>
                      <a:r>
                        <a:rPr lang="de-DE" sz="1100" b="1" dirty="0"/>
                        <a:t>Endlösung</a:t>
                      </a:r>
                      <a:r>
                        <a:rPr lang="de-DE" sz="1100" dirty="0"/>
                        <a:t>, </a:t>
                      </a:r>
                      <a:r>
                        <a:rPr lang="de-DE" sz="1100" b="1" dirty="0"/>
                        <a:t>Verbesserung der Unternehmensprozesse</a:t>
                      </a:r>
                      <a:r>
                        <a:rPr lang="de-DE" sz="1100" dirty="0"/>
                        <a:t>, </a:t>
                      </a:r>
                      <a:r>
                        <a:rPr lang="de-DE" sz="1100" b="1" dirty="0"/>
                        <a:t>Ausrichtung an den SDGs</a:t>
                      </a:r>
                      <a:r>
                        <a:rPr lang="de-DE" sz="1100" dirty="0"/>
                        <a:t>)?</a:t>
                      </a:r>
                      <a:endParaRPr lang="en-GB" sz="1100" i="0" dirty="0"/>
                    </a:p>
                  </a:txBody>
                  <a:tcPr anchor="ctr"/>
                </a:tc>
                <a:tc>
                  <a:txBody>
                    <a:bodyPr/>
                    <a:lstStyle/>
                    <a:p>
                      <a:pPr marL="0" indent="0">
                        <a:buFont typeface="Wingdings" panose="05000000000000000000" pitchFamily="2" charset="2"/>
                        <a:buNone/>
                      </a:pPr>
                      <a:endParaRPr lang="en-GB" sz="1100" dirty="0"/>
                    </a:p>
                  </a:txBody>
                  <a:tcPr/>
                </a:tc>
                <a:extLst>
                  <a:ext uri="{0D108BD9-81ED-4DB2-BD59-A6C34878D82A}">
                    <a16:rowId xmlns:a16="http://schemas.microsoft.com/office/drawing/2014/main" val="563495558"/>
                  </a:ext>
                </a:extLst>
              </a:tr>
              <a:tr h="629787">
                <a:tc>
                  <a:txBody>
                    <a:bodyPr/>
                    <a:lstStyle/>
                    <a:p>
                      <a:pPr marL="0" indent="0">
                        <a:buFont typeface="Wingdings" panose="05000000000000000000" pitchFamily="2" charset="2"/>
                        <a:buNone/>
                      </a:pPr>
                      <a:r>
                        <a:rPr lang="de-DE" sz="1100" dirty="0"/>
                        <a:t>Wie könnten Sie den </a:t>
                      </a:r>
                      <a:r>
                        <a:rPr lang="de-DE" sz="1100" b="1" dirty="0"/>
                        <a:t>Erfolg der Lösung</a:t>
                      </a:r>
                      <a:r>
                        <a:rPr lang="de-DE" sz="1100" dirty="0"/>
                        <a:t> </a:t>
                      </a:r>
                      <a:r>
                        <a:rPr lang="de-DE" sz="1100" b="1" dirty="0"/>
                        <a:t>messen</a:t>
                      </a:r>
                      <a:r>
                        <a:rPr lang="de-DE" sz="1100" dirty="0"/>
                        <a:t> (z. B. </a:t>
                      </a:r>
                      <a:r>
                        <a:rPr lang="de-DE" sz="1100" b="1" dirty="0"/>
                        <a:t>reduzierte Emissionen</a:t>
                      </a:r>
                      <a:r>
                        <a:rPr lang="de-DE" sz="1100" dirty="0"/>
                        <a:t>, </a:t>
                      </a:r>
                      <a:r>
                        <a:rPr lang="de-DE" sz="1100" b="1" dirty="0"/>
                        <a:t>Kostenersparnis</a:t>
                      </a:r>
                      <a:r>
                        <a:rPr lang="de-DE" sz="1100" dirty="0"/>
                        <a:t>, </a:t>
                      </a:r>
                      <a:r>
                        <a:rPr lang="de-DE" sz="1100" b="1" dirty="0"/>
                        <a:t>Effizienzsteigerung</a:t>
                      </a:r>
                      <a:r>
                        <a:rPr lang="de-DE" sz="1100" dirty="0"/>
                        <a:t>)?</a:t>
                      </a:r>
                      <a:endParaRPr lang="en-GB" sz="1100" i="0" dirty="0"/>
                    </a:p>
                  </a:txBody>
                  <a:tcPr anchor="ctr"/>
                </a:tc>
                <a:tc>
                  <a:txBody>
                    <a:bodyPr/>
                    <a:lstStyle/>
                    <a:p>
                      <a:pPr marL="0" indent="0">
                        <a:buFont typeface="Wingdings" panose="05000000000000000000" pitchFamily="2" charset="2"/>
                        <a:buNone/>
                      </a:pPr>
                      <a:endParaRPr lang="en-GB" sz="1100" dirty="0"/>
                    </a:p>
                  </a:txBody>
                  <a:tcPr/>
                </a:tc>
                <a:extLst>
                  <a:ext uri="{0D108BD9-81ED-4DB2-BD59-A6C34878D82A}">
                    <a16:rowId xmlns:a16="http://schemas.microsoft.com/office/drawing/2014/main" val="2072737054"/>
                  </a:ext>
                </a:extLst>
              </a:tr>
            </a:tbl>
          </a:graphicData>
        </a:graphic>
      </p:graphicFrame>
    </p:spTree>
    <p:extLst>
      <p:ext uri="{BB962C8B-B14F-4D97-AF65-F5344CB8AC3E}">
        <p14:creationId xmlns:p14="http://schemas.microsoft.com/office/powerpoint/2010/main" val="21991230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5D368-9056-D2C5-47D6-B594871B1ED3}"/>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DC98B801-D6F2-ECD9-9B3C-4DFC4F1E1CC7}"/>
              </a:ext>
            </a:extLst>
          </p:cNvPr>
          <p:cNvSpPr>
            <a:spLocks noGrp="1"/>
          </p:cNvSpPr>
          <p:nvPr>
            <p:ph type="body" sz="quarter" idx="64"/>
          </p:nvPr>
        </p:nvSpPr>
        <p:spPr>
          <a:xfrm>
            <a:off x="697281" y="1599144"/>
            <a:ext cx="6076734" cy="6854574"/>
          </a:xfrm>
        </p:spPr>
        <p:txBody>
          <a:bodyPr numCol="1"/>
          <a:lstStyle/>
          <a:p>
            <a:pPr algn="just"/>
            <a:r>
              <a:rPr lang="en-GB" sz="1600" b="1" dirty="0">
                <a:solidFill>
                  <a:srgbClr val="8652A1"/>
                </a:solidFill>
              </a:rPr>
              <a:t>Schritt 2: Blog-</a:t>
            </a:r>
            <a:r>
              <a:rPr lang="en-GB" sz="1600" b="1" dirty="0" err="1">
                <a:solidFill>
                  <a:srgbClr val="8652A1"/>
                </a:solidFill>
              </a:rPr>
              <a:t>Formatierung</a:t>
            </a:r>
            <a:r>
              <a:rPr lang="en-GB" sz="1600" b="1" dirty="0">
                <a:solidFill>
                  <a:srgbClr val="8652A1"/>
                </a:solidFill>
              </a:rPr>
              <a:t> &amp; </a:t>
            </a:r>
            <a:r>
              <a:rPr lang="en-GB" sz="1600" b="1" dirty="0" err="1">
                <a:solidFill>
                  <a:srgbClr val="8652A1"/>
                </a:solidFill>
              </a:rPr>
              <a:t>Abgabe</a:t>
            </a:r>
            <a:endParaRPr lang="en-GB" sz="1600" b="1" dirty="0">
              <a:solidFill>
                <a:srgbClr val="8652A1"/>
              </a:solidFill>
            </a:endParaRPr>
          </a:p>
          <a:p>
            <a:pPr algn="just"/>
            <a:endParaRPr lang="en-GB" b="1" dirty="0">
              <a:solidFill>
                <a:srgbClr val="8652A1"/>
              </a:solidFill>
            </a:endParaRPr>
          </a:p>
          <a:p>
            <a:pPr marL="171450" indent="-171450" algn="just">
              <a:buFont typeface="Wingdings" panose="05000000000000000000" pitchFamily="2" charset="2"/>
              <a:buChar char="q"/>
            </a:pPr>
            <a:r>
              <a:rPr lang="de-DE" dirty="0"/>
              <a:t>Schreiben Sie im Blog-Stil – ansprechend, klar und reflektierend.</a:t>
            </a:r>
          </a:p>
          <a:p>
            <a:pPr marL="171450" indent="-171450" algn="just">
              <a:buFont typeface="Wingdings" panose="05000000000000000000" pitchFamily="2" charset="2"/>
              <a:buChar char="q"/>
            </a:pPr>
            <a:r>
              <a:rPr lang="de-DE" dirty="0"/>
              <a:t>Verwenden Sie Überschriften und Unterüberschriften, um Ihre Reflexion zu strukturieren.</a:t>
            </a:r>
          </a:p>
          <a:p>
            <a:pPr marL="171450" indent="-171450" algn="just">
              <a:buFont typeface="Wingdings" panose="05000000000000000000" pitchFamily="2" charset="2"/>
              <a:buChar char="q"/>
            </a:pPr>
            <a:r>
              <a:rPr lang="de-DE" dirty="0"/>
              <a:t>Beziehen Sie Beispiele aus dem Modul ein (Fallstudien, Tools oder Diskussionen).</a:t>
            </a:r>
          </a:p>
          <a:p>
            <a:pPr algn="just"/>
            <a:endParaRPr lang="en-GB" dirty="0"/>
          </a:p>
          <a:p>
            <a:pPr algn="just"/>
            <a:r>
              <a:rPr lang="de-DE" dirty="0"/>
              <a:t>Ihr reflektierender Blog bietet die Gelegenheit, kritisch zu bewerten, was Sie gelernt haben und wie dies auf </a:t>
            </a:r>
            <a:r>
              <a:rPr lang="de-DE" b="1" dirty="0"/>
              <a:t>reale Logistikherausforderungen</a:t>
            </a:r>
            <a:r>
              <a:rPr lang="de-DE" dirty="0"/>
              <a:t> angewendet werden kann. Seien Sie </a:t>
            </a:r>
            <a:r>
              <a:rPr lang="de-DE" b="1" dirty="0"/>
              <a:t>gründlich, konkret und analytisch</a:t>
            </a:r>
            <a:r>
              <a:rPr lang="de-DE" dirty="0"/>
              <a:t>.</a:t>
            </a:r>
          </a:p>
          <a:p>
            <a:pPr algn="just"/>
            <a:endParaRPr lang="en-GB" sz="1600" b="1" dirty="0">
              <a:solidFill>
                <a:srgbClr val="8652A1"/>
              </a:solidFill>
              <a:latin typeface="Calibri"/>
              <a:ea typeface="Open Sans"/>
              <a:cs typeface="Calibri"/>
            </a:endParaRPr>
          </a:p>
          <a:p>
            <a:pPr algn="just"/>
            <a:r>
              <a:rPr lang="en-GB" b="1" dirty="0" err="1">
                <a:latin typeface="+mn-lt"/>
                <a:ea typeface="Open Sans"/>
                <a:cs typeface="Calibri"/>
              </a:rPr>
              <a:t>Abgabe</a:t>
            </a:r>
            <a:r>
              <a:rPr lang="en-GB" b="1" dirty="0">
                <a:latin typeface="+mn-lt"/>
                <a:ea typeface="Open Sans"/>
                <a:cs typeface="Calibri"/>
              </a:rPr>
              <a:t> </a:t>
            </a:r>
            <a:r>
              <a:rPr lang="en-GB" b="1" dirty="0" err="1">
                <a:latin typeface="+mn-lt"/>
                <a:ea typeface="Open Sans"/>
                <a:cs typeface="Calibri"/>
              </a:rPr>
              <a:t>Ihres</a:t>
            </a:r>
            <a:r>
              <a:rPr lang="en-GB" b="1" dirty="0">
                <a:latin typeface="+mn-lt"/>
                <a:ea typeface="Open Sans"/>
                <a:cs typeface="Calibri"/>
              </a:rPr>
              <a:t> </a:t>
            </a:r>
            <a:r>
              <a:rPr lang="en-GB" b="1" dirty="0" err="1">
                <a:latin typeface="+mn-lt"/>
                <a:ea typeface="Open Sans"/>
                <a:cs typeface="Calibri"/>
              </a:rPr>
              <a:t>Reflexionsblogs</a:t>
            </a:r>
            <a:r>
              <a:rPr lang="en-GB" b="1" dirty="0">
                <a:latin typeface="+mn-lt"/>
                <a:ea typeface="Open Sans"/>
                <a:cs typeface="Calibri"/>
              </a:rPr>
              <a:t>:</a:t>
            </a:r>
          </a:p>
          <a:p>
            <a:pPr marL="171450" indent="-171450" algn="just">
              <a:buFont typeface="Wingdings" panose="05000000000000000000" pitchFamily="2" charset="2"/>
              <a:buChar char="q"/>
            </a:pPr>
            <a:r>
              <a:rPr lang="de-DE" dirty="0"/>
              <a:t>Greifen Sie auf das Online-Formular zu (Link vom Lehrenden bereitgestellt).</a:t>
            </a:r>
          </a:p>
          <a:p>
            <a:pPr marL="171450" indent="-171450" algn="just">
              <a:buFont typeface="Wingdings" panose="05000000000000000000" pitchFamily="2" charset="2"/>
              <a:buChar char="q"/>
            </a:pPr>
            <a:r>
              <a:rPr lang="de-DE" dirty="0"/>
              <a:t>Laden Sie Ihren </a:t>
            </a:r>
            <a:r>
              <a:rPr lang="de-DE" dirty="0" err="1"/>
              <a:t>Blogtext</a:t>
            </a:r>
            <a:r>
              <a:rPr lang="de-DE" dirty="0"/>
              <a:t> hoch, strukturiert wie oben beschrieben.</a:t>
            </a:r>
          </a:p>
          <a:p>
            <a:pPr marL="171450" indent="-171450" algn="just">
              <a:buFont typeface="Wingdings" panose="05000000000000000000" pitchFamily="2" charset="2"/>
              <a:buChar char="q"/>
            </a:pPr>
            <a:r>
              <a:rPr lang="de-DE" dirty="0"/>
              <a:t>Reichen Sie Ihre Reflexion vor der letzten Unterrichtseinheit ein, wie vom Lehrenden definiert.</a:t>
            </a:r>
          </a:p>
          <a:p>
            <a:pPr algn="just"/>
            <a:endParaRPr lang="en-GB" sz="1600" b="1" dirty="0">
              <a:solidFill>
                <a:srgbClr val="8652A1"/>
              </a:solidFill>
              <a:latin typeface="Calibri"/>
              <a:ea typeface="Open Sans"/>
              <a:cs typeface="Calibri"/>
            </a:endParaRPr>
          </a:p>
          <a:p>
            <a:pPr algn="just"/>
            <a:r>
              <a:rPr lang="en-GB" sz="1600" b="1" dirty="0">
                <a:solidFill>
                  <a:srgbClr val="8652A1"/>
                </a:solidFill>
                <a:latin typeface="Calibri"/>
                <a:ea typeface="Open Sans"/>
                <a:cs typeface="Calibri"/>
              </a:rPr>
              <a:t>Schritt 3: </a:t>
            </a:r>
            <a:r>
              <a:rPr lang="en-GB" sz="1600" b="1" dirty="0" err="1">
                <a:solidFill>
                  <a:srgbClr val="8652A1"/>
                </a:solidFill>
                <a:latin typeface="Calibri"/>
                <a:ea typeface="Open Sans"/>
                <a:cs typeface="Calibri"/>
              </a:rPr>
              <a:t>Diskussion</a:t>
            </a:r>
            <a:r>
              <a:rPr lang="en-GB" sz="1600" b="1" dirty="0">
                <a:solidFill>
                  <a:srgbClr val="8652A1"/>
                </a:solidFill>
                <a:latin typeface="Calibri"/>
                <a:ea typeface="Open Sans"/>
                <a:cs typeface="Calibri"/>
              </a:rPr>
              <a:t> </a:t>
            </a:r>
            <a:r>
              <a:rPr lang="en-GB" sz="1600" b="1" dirty="0" err="1">
                <a:solidFill>
                  <a:srgbClr val="8652A1"/>
                </a:solidFill>
                <a:latin typeface="Calibri"/>
                <a:ea typeface="Open Sans"/>
                <a:cs typeface="Calibri"/>
              </a:rPr>
              <a:t>im</a:t>
            </a:r>
            <a:r>
              <a:rPr lang="en-GB" sz="1600" b="1" dirty="0">
                <a:solidFill>
                  <a:srgbClr val="8652A1"/>
                </a:solidFill>
                <a:latin typeface="Calibri"/>
                <a:ea typeface="Open Sans"/>
                <a:cs typeface="Calibri"/>
              </a:rPr>
              <a:t> </a:t>
            </a:r>
            <a:r>
              <a:rPr lang="en-GB" sz="1600" b="1" dirty="0" err="1">
                <a:solidFill>
                  <a:srgbClr val="8652A1"/>
                </a:solidFill>
                <a:latin typeface="Calibri"/>
                <a:ea typeface="Open Sans"/>
                <a:cs typeface="Calibri"/>
              </a:rPr>
              <a:t>Unterricht</a:t>
            </a:r>
            <a:endParaRPr lang="en-GB" sz="1600" b="1" dirty="0">
              <a:solidFill>
                <a:srgbClr val="8652A1"/>
              </a:solidFill>
              <a:latin typeface="Calibri"/>
              <a:ea typeface="Open Sans"/>
              <a:cs typeface="Calibri"/>
            </a:endParaRPr>
          </a:p>
          <a:p>
            <a:pPr algn="just"/>
            <a:r>
              <a:rPr lang="de-DE" dirty="0"/>
              <a:t>Während der letzten Unterrichtseinheit diskutieren Sie Ihre </a:t>
            </a:r>
            <a:r>
              <a:rPr lang="de-DE" b="1" dirty="0"/>
              <a:t>Reflexionen</a:t>
            </a:r>
            <a:r>
              <a:rPr lang="de-DE" dirty="0"/>
              <a:t> und teilen Ihre wichtigsten Erkenntnisse. Fokus liegt darauf, wie sich Ihre Perspektiven zu </a:t>
            </a:r>
            <a:r>
              <a:rPr lang="de-DE" b="1" dirty="0"/>
              <a:t>Digitalisierung im Innovationsmanagement, nachhaltiger Logistik und SDGs</a:t>
            </a:r>
            <a:r>
              <a:rPr lang="de-DE" dirty="0"/>
              <a:t> im Modul entwickelt haben.</a:t>
            </a:r>
          </a:p>
          <a:p>
            <a:pPr algn="just"/>
            <a:endParaRPr lang="en-GB" dirty="0">
              <a:solidFill>
                <a:schemeClr val="tx1"/>
              </a:solidFill>
              <a:latin typeface="Calibri"/>
              <a:ea typeface="Open Sans"/>
              <a:cs typeface="Calibri"/>
            </a:endParaRPr>
          </a:p>
          <a:p>
            <a:pPr algn="just"/>
            <a:r>
              <a:rPr lang="de-DE" dirty="0"/>
              <a:t>Seien Sie bereit, insbesondere zu diskutieren:</a:t>
            </a:r>
          </a:p>
          <a:p>
            <a:pPr marL="171450" indent="-171450" algn="just">
              <a:buFont typeface="Wingdings" panose="05000000000000000000" pitchFamily="2" charset="2"/>
              <a:buChar char="q"/>
            </a:pPr>
            <a:r>
              <a:rPr lang="de-DE" dirty="0"/>
              <a:t>Wie digitale Tools die verschiedenen </a:t>
            </a:r>
            <a:r>
              <a:rPr lang="de-DE" b="1" dirty="0"/>
              <a:t>Phasen des Innovationsmanagements</a:t>
            </a:r>
            <a:r>
              <a:rPr lang="de-DE" dirty="0"/>
              <a:t> unterstützen und welche Tools am effektivsten waren.</a:t>
            </a:r>
          </a:p>
          <a:p>
            <a:pPr marL="171450" indent="-171450" algn="just">
              <a:buFont typeface="Wingdings" panose="05000000000000000000" pitchFamily="2" charset="2"/>
              <a:buChar char="q"/>
            </a:pPr>
            <a:r>
              <a:rPr lang="de-DE" dirty="0"/>
              <a:t>Zusammenhang mit </a:t>
            </a:r>
            <a:r>
              <a:rPr lang="de-DE" b="1" dirty="0"/>
              <a:t>nachhaltiger Logistik</a:t>
            </a:r>
            <a:r>
              <a:rPr lang="de-DE" dirty="0"/>
              <a:t> und den </a:t>
            </a:r>
            <a:r>
              <a:rPr lang="de-DE" b="1" dirty="0"/>
              <a:t>SDGs</a:t>
            </a:r>
            <a:r>
              <a:rPr lang="de-DE" dirty="0"/>
              <a:t>, wie Nachhaltigkeit gefördert wird und welche SDGs adressiert wurden.</a:t>
            </a:r>
          </a:p>
          <a:p>
            <a:pPr marL="171450" indent="-171450" algn="just">
              <a:buFont typeface="Wingdings" panose="05000000000000000000" pitchFamily="2" charset="2"/>
              <a:buChar char="q"/>
            </a:pPr>
            <a:r>
              <a:rPr lang="de-DE" dirty="0"/>
              <a:t>Wie Unternehmen </a:t>
            </a:r>
            <a:r>
              <a:rPr lang="de-DE" b="1" dirty="0"/>
              <a:t>Innovation und Nachhaltigkeitsziele</a:t>
            </a:r>
            <a:r>
              <a:rPr lang="de-DE" dirty="0"/>
              <a:t> in Einklang bringen.</a:t>
            </a:r>
          </a:p>
          <a:p>
            <a:pPr marL="171450" indent="-171450" algn="just">
              <a:buFont typeface="Wingdings" panose="05000000000000000000" pitchFamily="2" charset="2"/>
              <a:buChar char="q"/>
            </a:pPr>
            <a:r>
              <a:rPr lang="de-DE" dirty="0"/>
              <a:t>Zusammenarbeit im Team und Projektentwicklung.</a:t>
            </a:r>
          </a:p>
          <a:p>
            <a:pPr marL="171450" indent="-171450" algn="just">
              <a:buFont typeface="Wingdings" panose="05000000000000000000" pitchFamily="2" charset="2"/>
              <a:buChar char="q"/>
            </a:pPr>
            <a:r>
              <a:rPr lang="de-DE" dirty="0"/>
              <a:t>Wie Sie die gewonnenen </a:t>
            </a:r>
            <a:r>
              <a:rPr lang="de-DE" b="1" dirty="0"/>
              <a:t>Fähigkeiten und Kenntnisse</a:t>
            </a:r>
            <a:r>
              <a:rPr lang="de-DE" dirty="0"/>
              <a:t> zukünftig anwenden möchten.</a:t>
            </a:r>
          </a:p>
          <a:p>
            <a:pPr algn="just"/>
            <a:endParaRPr lang="en-GB" sz="1600" b="1" dirty="0">
              <a:solidFill>
                <a:srgbClr val="8652A1"/>
              </a:solidFill>
              <a:latin typeface="Calibri"/>
              <a:ea typeface="Open Sans"/>
              <a:cs typeface="Calibri"/>
            </a:endParaRPr>
          </a:p>
          <a:p>
            <a:pPr algn="just"/>
            <a:r>
              <a:rPr lang="en-GB" sz="1600" b="1" dirty="0">
                <a:solidFill>
                  <a:srgbClr val="8652A1"/>
                </a:solidFill>
                <a:latin typeface="Calibri"/>
                <a:ea typeface="Open Sans"/>
                <a:cs typeface="Calibri"/>
              </a:rPr>
              <a:t>Schritt 4: Finales Feedback</a:t>
            </a:r>
          </a:p>
          <a:p>
            <a:pPr algn="just"/>
            <a:r>
              <a:rPr lang="en-GB" dirty="0">
                <a:latin typeface="+mn-lt"/>
                <a:ea typeface="Open Sans"/>
                <a:cs typeface="Calibri"/>
              </a:rPr>
              <a:t>​</a:t>
            </a:r>
          </a:p>
          <a:p>
            <a:pPr algn="just"/>
            <a:r>
              <a:rPr lang="de-DE" dirty="0"/>
              <a:t>Nach Abschluss des Moduls beantworten Sie einen </a:t>
            </a:r>
            <a:r>
              <a:rPr lang="de-DE" b="1" dirty="0"/>
              <a:t>kurzen quantitativen Evaluationsfragebogen</a:t>
            </a:r>
            <a:r>
              <a:rPr lang="de-DE" dirty="0"/>
              <a:t>, um zu bewerten, was Sie aus der praxisnahen Herausforderung gelernt haben.</a:t>
            </a:r>
          </a:p>
          <a:p>
            <a:pPr algn="just"/>
            <a:endParaRPr lang="de-DE" dirty="0"/>
          </a:p>
          <a:p>
            <a:pPr algn="just"/>
            <a:r>
              <a:rPr lang="de-DE" b="1" dirty="0"/>
              <a:t>Vorgehensweise:</a:t>
            </a:r>
            <a:endParaRPr lang="de-DE" dirty="0"/>
          </a:p>
          <a:p>
            <a:pPr marL="228600" indent="-228600" algn="just">
              <a:buFont typeface="+mj-lt"/>
              <a:buAutoNum type="arabicPeriod"/>
            </a:pPr>
            <a:r>
              <a:rPr lang="de-DE" dirty="0"/>
              <a:t>Greifen Sie auf das </a:t>
            </a:r>
            <a:r>
              <a:rPr lang="de-DE" b="1" dirty="0"/>
              <a:t>Online-Formular</a:t>
            </a:r>
            <a:r>
              <a:rPr lang="de-DE" dirty="0"/>
              <a:t> zu (Link vom Lehrenden bereitgestellt).</a:t>
            </a:r>
          </a:p>
          <a:p>
            <a:pPr marL="228600" indent="-228600" algn="just">
              <a:buFont typeface="+mj-lt"/>
              <a:buAutoNum type="arabicPeriod"/>
            </a:pPr>
            <a:r>
              <a:rPr lang="de-DE" dirty="0"/>
              <a:t>Beantworten Sie die Fragen.</a:t>
            </a:r>
          </a:p>
          <a:p>
            <a:pPr marL="228600" indent="-228600" algn="just">
              <a:buFont typeface="+mj-lt"/>
              <a:buAutoNum type="arabicPeriod"/>
            </a:pPr>
            <a:r>
              <a:rPr lang="de-DE" dirty="0"/>
              <a:t>Reichen Sie Ihre Antworten </a:t>
            </a:r>
            <a:r>
              <a:rPr lang="de-DE" b="1" dirty="0"/>
              <a:t>vor Ablauf der vom Lehrenden definierten Frist</a:t>
            </a:r>
            <a:r>
              <a:rPr lang="de-DE" dirty="0"/>
              <a:t> ein.</a:t>
            </a:r>
          </a:p>
          <a:p>
            <a:pPr marL="228600" indent="-228600" algn="just">
              <a:buFont typeface="+mj-lt"/>
              <a:buAutoNum type="arabicPeriod"/>
            </a:pPr>
            <a:endParaRPr lang="en-GB" dirty="0">
              <a:latin typeface="+mn-lt"/>
              <a:ea typeface="Open Sans"/>
              <a:cs typeface="Calibri"/>
            </a:endParaRPr>
          </a:p>
          <a:p>
            <a:pPr algn="just"/>
            <a:endParaRPr lang="en-GB" sz="1600" b="1" dirty="0">
              <a:solidFill>
                <a:schemeClr val="tx1"/>
              </a:solidFill>
            </a:endParaRPr>
          </a:p>
          <a:p>
            <a:pPr algn="just"/>
            <a:endParaRPr lang="en-GB" sz="1600" b="1" dirty="0">
              <a:solidFill>
                <a:schemeClr val="tx1"/>
              </a:solidFill>
            </a:endParaRPr>
          </a:p>
          <a:p>
            <a:pPr algn="just"/>
            <a:endParaRPr lang="en-GB" dirty="0"/>
          </a:p>
        </p:txBody>
      </p:sp>
      <p:sp>
        <p:nvSpPr>
          <p:cNvPr id="4" name="Slide Number Placeholder 3">
            <a:extLst>
              <a:ext uri="{FF2B5EF4-FFF2-40B4-BE49-F238E27FC236}">
                <a16:creationId xmlns:a16="http://schemas.microsoft.com/office/drawing/2014/main" id="{154C9ECD-94F0-E41C-8742-1802E6165C66}"/>
              </a:ext>
            </a:extLst>
          </p:cNvPr>
          <p:cNvSpPr>
            <a:spLocks noGrp="1"/>
          </p:cNvSpPr>
          <p:nvPr>
            <p:ph type="sldNum" sz="quarter" idx="4"/>
          </p:nvPr>
        </p:nvSpPr>
        <p:spPr/>
        <p:txBody>
          <a:bodyPr/>
          <a:lstStyle/>
          <a:p>
            <a:fld id="{9C527BFA-2C0E-4CEC-B6A5-913A56FEF4B4}" type="slidenum">
              <a:rPr lang="fr-CA" smtClean="0"/>
              <a:pPr/>
              <a:t>40</a:t>
            </a:fld>
            <a:endParaRPr lang="fr-CA"/>
          </a:p>
        </p:txBody>
      </p:sp>
      <p:sp>
        <p:nvSpPr>
          <p:cNvPr id="7" name="Freeform 1">
            <a:extLst>
              <a:ext uri="{FF2B5EF4-FFF2-40B4-BE49-F238E27FC236}">
                <a16:creationId xmlns:a16="http://schemas.microsoft.com/office/drawing/2014/main" id="{FD659F52-C6EA-9305-7AC8-AF17DF6FA915}"/>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E8F375A2-D789-652B-F025-540823A1FAA2}"/>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REFLEXION UND LERNFAZIT</a:t>
            </a:r>
            <a:endParaRPr lang="en-US" dirty="0"/>
          </a:p>
        </p:txBody>
      </p:sp>
    </p:spTree>
    <p:extLst>
      <p:ext uri="{BB962C8B-B14F-4D97-AF65-F5344CB8AC3E}">
        <p14:creationId xmlns:p14="http://schemas.microsoft.com/office/powerpoint/2010/main" val="2036997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a:lstStyle/>
          <a:p>
            <a:r>
              <a:rPr lang="en-GB" sz="8800" dirty="0"/>
              <a:t>WOCHE 8</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5</a:t>
            </a:fld>
            <a:endParaRPr lang="fr-CA"/>
          </a:p>
        </p:txBody>
      </p:sp>
      <p:pic>
        <p:nvPicPr>
          <p:cNvPr id="5" name="Picture Placeholder 20">
            <a:extLst>
              <a:ext uri="{FF2B5EF4-FFF2-40B4-BE49-F238E27FC236}">
                <a16:creationId xmlns:a16="http://schemas.microsoft.com/office/drawing/2014/main" id="{FC4547A9-518B-5F36-4F64-A2B49600839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25038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170725D7-61E1-AE59-E4DE-4A18AC0A45AB}"/>
              </a:ext>
            </a:extLst>
          </p:cNvPr>
          <p:cNvSpPr txBox="1">
            <a:spLocks/>
          </p:cNvSpPr>
          <p:nvPr/>
        </p:nvSpPr>
        <p:spPr>
          <a:xfrm>
            <a:off x="697281" y="1599145"/>
            <a:ext cx="6076734" cy="8787868"/>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n-GB" sz="1600" b="1" dirty="0">
                <a:solidFill>
                  <a:srgbClr val="8652A1"/>
                </a:solidFill>
              </a:rPr>
              <a:t>Schritt 1: Context Map Canvas</a:t>
            </a:r>
            <a:endParaRPr lang="en-GB" sz="1600" b="1" dirty="0">
              <a:solidFill>
                <a:srgbClr val="8652A1"/>
              </a:solidFill>
              <a:highlight>
                <a:srgbClr val="FFFF00"/>
              </a:highlight>
            </a:endParaRPr>
          </a:p>
          <a:p>
            <a:pPr algn="just"/>
            <a:endParaRPr lang="en-GB" dirty="0"/>
          </a:p>
          <a:p>
            <a:pPr algn="just">
              <a:spcBef>
                <a:spcPts val="600"/>
              </a:spcBef>
            </a:pPr>
            <a:r>
              <a:rPr lang="de-DE" b="1" dirty="0"/>
              <a:t>Identifizieren Sie Chancen</a:t>
            </a:r>
            <a:r>
              <a:rPr lang="de-DE" dirty="0"/>
              <a:t> für </a:t>
            </a:r>
            <a:r>
              <a:rPr lang="de-DE" b="1" dirty="0"/>
              <a:t>nachhaltige Logistikprozesse</a:t>
            </a:r>
            <a:r>
              <a:rPr lang="de-DE" dirty="0"/>
              <a:t> Ihres Unternehmens. Berücksichtigen Sie die folgenden Bereiche und ermitteln Sie die </a:t>
            </a:r>
            <a:r>
              <a:rPr lang="de-DE" b="1" dirty="0"/>
              <a:t>Top 3 Risiken und Chancen</a:t>
            </a:r>
            <a:r>
              <a:rPr lang="de-DE" dirty="0"/>
              <a:t>. Sie können sich das </a:t>
            </a:r>
            <a:r>
              <a:rPr lang="en-GB" b="1" u="sng" dirty="0">
                <a:solidFill>
                  <a:srgbClr val="29C5F4"/>
                </a:solidFill>
                <a:effectLst/>
                <a:latin typeface="Calibri"/>
                <a:ea typeface="Calibri"/>
                <a:cs typeface="Calibri"/>
                <a:hlinkClick r:id="rId2">
                  <a:extLst>
                    <a:ext uri="{A12FA001-AC4F-418D-AE19-62706E023703}">
                      <ahyp:hlinkClr xmlns:ahyp="http://schemas.microsoft.com/office/drawing/2018/hyperlinkcolor" val="tx"/>
                    </a:ext>
                  </a:extLst>
                </a:hlinkClick>
              </a:rPr>
              <a:t>Context Map Canvas</a:t>
            </a:r>
            <a:r>
              <a:rPr lang="en-GB" dirty="0">
                <a:solidFill>
                  <a:srgbClr val="29C5F4"/>
                </a:solidFill>
                <a:effectLst/>
                <a:latin typeface="Calibri"/>
                <a:ea typeface="Calibri"/>
                <a:cs typeface="Calibri"/>
              </a:rPr>
              <a:t> </a:t>
            </a:r>
            <a:r>
              <a:rPr lang="de-DE" b="1" dirty="0"/>
              <a:t>Video</a:t>
            </a:r>
            <a:r>
              <a:rPr lang="de-DE" dirty="0"/>
              <a:t> ansehen, um ein besseres Verständnis des unten dargestellten Canvas zu erhalten. </a:t>
            </a:r>
            <a:r>
              <a:rPr lang="de-DE" b="1" dirty="0"/>
              <a:t>Diskutieren und vervollständigen Sie das Canvas</a:t>
            </a:r>
            <a:r>
              <a:rPr lang="de-DE" dirty="0"/>
              <a:t> mit Ihrer Gruppe.</a:t>
            </a:r>
            <a:endParaRPr lang="en-GB" dirty="0">
              <a:latin typeface="Calibri"/>
              <a:ea typeface="Calibri"/>
              <a:cs typeface="Calibri"/>
            </a:endParaRPr>
          </a:p>
          <a:p>
            <a:pPr algn="just">
              <a:spcBef>
                <a:spcPts val="600"/>
              </a:spcBef>
            </a:pPr>
            <a:endParaRPr lang="en-GB" dirty="0">
              <a:latin typeface="Calibri"/>
              <a:ea typeface="Calibri"/>
              <a:cs typeface="Calibri"/>
            </a:endParaRPr>
          </a:p>
          <a:p>
            <a:pPr algn="just">
              <a:spcBef>
                <a:spcPts val="600"/>
              </a:spcBef>
            </a:pPr>
            <a:endParaRPr lang="en-GB" dirty="0">
              <a:latin typeface="Calibri"/>
              <a:ea typeface="Calibri"/>
              <a:cs typeface="Calibri"/>
            </a:endParaRPr>
          </a:p>
          <a:p>
            <a:pPr algn="just">
              <a:spcBef>
                <a:spcPts val="600"/>
              </a:spcBef>
            </a:pPr>
            <a:endParaRPr lang="en-GB" dirty="0">
              <a:latin typeface="Calibri"/>
              <a:ea typeface="Calibri"/>
              <a:cs typeface="Calibri"/>
            </a:endParaRPr>
          </a:p>
          <a:p>
            <a:pPr algn="just">
              <a:spcBef>
                <a:spcPts val="600"/>
              </a:spcBef>
            </a:pPr>
            <a:endParaRPr lang="en-GB" dirty="0">
              <a:latin typeface="Calibri"/>
              <a:ea typeface="Calibri"/>
              <a:cs typeface="Calibri"/>
            </a:endParaRPr>
          </a:p>
          <a:p>
            <a:pPr algn="just">
              <a:spcBef>
                <a:spcPts val="600"/>
              </a:spcBef>
            </a:pPr>
            <a:endParaRPr lang="en-GB" dirty="0">
              <a:latin typeface="Calibri"/>
              <a:ea typeface="Calibri"/>
              <a:cs typeface="Calibri"/>
            </a:endParaRPr>
          </a:p>
          <a:p>
            <a:pPr algn="just">
              <a:spcBef>
                <a:spcPts val="600"/>
              </a:spcBef>
            </a:pPr>
            <a:endParaRPr lang="en-GB" dirty="0">
              <a:latin typeface="Calibri"/>
              <a:ea typeface="Calibri"/>
              <a:cs typeface="Calibri"/>
            </a:endParaRPr>
          </a:p>
          <a:p>
            <a:pPr algn="just">
              <a:spcBef>
                <a:spcPts val="600"/>
              </a:spcBef>
            </a:pPr>
            <a:endParaRPr lang="en-GB" dirty="0">
              <a:latin typeface="Calibri"/>
              <a:ea typeface="Calibri"/>
              <a:cs typeface="Calibri"/>
            </a:endParaRPr>
          </a:p>
          <a:p>
            <a:pPr algn="just">
              <a:spcBef>
                <a:spcPts val="600"/>
              </a:spcBef>
            </a:pPr>
            <a:endParaRPr lang="en-GB" dirty="0">
              <a:latin typeface="Calibri"/>
              <a:ea typeface="Calibri"/>
              <a:cs typeface="Calibri"/>
            </a:endParaRPr>
          </a:p>
          <a:p>
            <a:pPr algn="just">
              <a:spcBef>
                <a:spcPts val="600"/>
              </a:spcBef>
            </a:pPr>
            <a:endParaRPr lang="en-GB" dirty="0">
              <a:latin typeface="Calibri"/>
              <a:ea typeface="Calibri"/>
              <a:cs typeface="Calibri"/>
            </a:endParaRPr>
          </a:p>
          <a:p>
            <a:pPr algn="just">
              <a:spcBef>
                <a:spcPts val="600"/>
              </a:spcBef>
            </a:pPr>
            <a:endParaRPr lang="en-GB" dirty="0">
              <a:latin typeface="Calibri"/>
              <a:ea typeface="Calibri"/>
              <a:cs typeface="Calibri"/>
            </a:endParaRPr>
          </a:p>
          <a:p>
            <a:pPr algn="just">
              <a:spcBef>
                <a:spcPts val="600"/>
              </a:spcBef>
            </a:pPr>
            <a:endParaRPr lang="en-GB" dirty="0">
              <a:latin typeface="Calibri"/>
              <a:ea typeface="Calibri"/>
              <a:cs typeface="Calibri"/>
            </a:endParaRPr>
          </a:p>
          <a:p>
            <a:pPr algn="just">
              <a:spcBef>
                <a:spcPts val="600"/>
              </a:spcBef>
            </a:pPr>
            <a:endParaRPr lang="en-GB" dirty="0">
              <a:latin typeface="Calibri"/>
              <a:ea typeface="Calibri"/>
              <a:cs typeface="Calibri"/>
            </a:endParaRPr>
          </a:p>
          <a:p>
            <a:pPr algn="just">
              <a:spcBef>
                <a:spcPts val="600"/>
              </a:spcBef>
            </a:pPr>
            <a:endParaRPr lang="en-GB" dirty="0">
              <a:ea typeface="Calibri"/>
            </a:endParaRPr>
          </a:p>
          <a:p>
            <a:pPr algn="just">
              <a:spcBef>
                <a:spcPts val="600"/>
              </a:spcBef>
            </a:pPr>
            <a:endParaRPr lang="en-GB" dirty="0">
              <a:ea typeface="Calibri"/>
            </a:endParaRPr>
          </a:p>
          <a:p>
            <a:pPr algn="just">
              <a:spcBef>
                <a:spcPts val="600"/>
              </a:spcBef>
            </a:pPr>
            <a:endParaRPr lang="en-GB" sz="100" dirty="0">
              <a:ea typeface="Calibri" panose="020F0502020204030204" pitchFamily="34" charset="0"/>
              <a:cs typeface="Times New Roman" panose="02020603050405020304" pitchFamily="18" charset="0"/>
            </a:endParaRPr>
          </a:p>
          <a:p>
            <a:pPr algn="just"/>
            <a:r>
              <a:rPr lang="de-DE" b="1" dirty="0"/>
              <a:t>Übersicht zum </a:t>
            </a:r>
            <a:r>
              <a:rPr lang="de-DE" b="1" dirty="0" err="1"/>
              <a:t>Context</a:t>
            </a:r>
            <a:r>
              <a:rPr lang="de-DE" b="1" dirty="0"/>
              <a:t> </a:t>
            </a:r>
            <a:r>
              <a:rPr lang="de-DE" b="1" dirty="0" err="1"/>
              <a:t>Map</a:t>
            </a:r>
            <a:r>
              <a:rPr lang="de-DE" b="1" dirty="0"/>
              <a:t> Canvas:</a:t>
            </a:r>
            <a:endParaRPr lang="de-DE" dirty="0"/>
          </a:p>
          <a:p>
            <a:pPr marL="228600" indent="-228600" algn="just">
              <a:buFont typeface="+mj-lt"/>
              <a:buAutoNum type="arabicPeriod"/>
            </a:pPr>
            <a:r>
              <a:rPr lang="de-DE" b="1" dirty="0">
                <a:solidFill>
                  <a:srgbClr val="8652A1"/>
                </a:solidFill>
              </a:rPr>
              <a:t>IHR UNTERNEHMEN:</a:t>
            </a:r>
            <a:r>
              <a:rPr lang="de-DE" dirty="0">
                <a:solidFill>
                  <a:srgbClr val="8652A1"/>
                </a:solidFill>
              </a:rPr>
              <a:t> </a:t>
            </a:r>
            <a:r>
              <a:rPr lang="de-DE" dirty="0"/>
              <a:t>Das Unternehmen oder die Organisation steht </a:t>
            </a:r>
            <a:r>
              <a:rPr lang="de-DE" b="1" dirty="0"/>
              <a:t>im Zentrum</a:t>
            </a:r>
            <a:r>
              <a:rPr lang="de-DE" dirty="0"/>
              <a:t> des Bildes.</a:t>
            </a:r>
          </a:p>
          <a:p>
            <a:pPr marL="228600" indent="-228600" algn="just">
              <a:buFont typeface="+mj-lt"/>
              <a:buAutoNum type="arabicPeriod"/>
            </a:pPr>
            <a:r>
              <a:rPr lang="de-DE" b="1" dirty="0">
                <a:solidFill>
                  <a:srgbClr val="8652A1"/>
                </a:solidFill>
              </a:rPr>
              <a:t>DEMOGRAFISCHE TRENDS:</a:t>
            </a:r>
            <a:r>
              <a:rPr lang="de-DE" dirty="0">
                <a:solidFill>
                  <a:srgbClr val="8652A1"/>
                </a:solidFill>
              </a:rPr>
              <a:t> </a:t>
            </a:r>
            <a:r>
              <a:rPr lang="de-DE" dirty="0"/>
              <a:t>Suchen Sie nach Daten zu </a:t>
            </a:r>
            <a:r>
              <a:rPr lang="de-DE" b="1" dirty="0"/>
              <a:t>Demografie</a:t>
            </a:r>
            <a:r>
              <a:rPr lang="de-DE" dirty="0"/>
              <a:t>, </a:t>
            </a:r>
            <a:r>
              <a:rPr lang="de-DE" b="1" dirty="0"/>
              <a:t>Bildungsniveau</a:t>
            </a:r>
            <a:r>
              <a:rPr lang="de-DE" dirty="0"/>
              <a:t> und </a:t>
            </a:r>
            <a:r>
              <a:rPr lang="de-DE" b="1" dirty="0"/>
              <a:t>Beschäftigungssituation</a:t>
            </a:r>
            <a:r>
              <a:rPr lang="de-DE" dirty="0"/>
              <a:t>. Welche </a:t>
            </a:r>
            <a:r>
              <a:rPr lang="de-DE" b="1" dirty="0"/>
              <a:t>wesentlichen Veränderungen</a:t>
            </a:r>
            <a:r>
              <a:rPr lang="de-DE" dirty="0"/>
              <a:t> gibt es in diesen Bereichen?</a:t>
            </a:r>
          </a:p>
          <a:p>
            <a:pPr marL="228600" indent="-228600" algn="just">
              <a:buFont typeface="+mj-lt"/>
              <a:buAutoNum type="arabicPeriod"/>
            </a:pPr>
            <a:r>
              <a:rPr lang="de-DE" b="1" dirty="0">
                <a:solidFill>
                  <a:srgbClr val="8652A1"/>
                </a:solidFill>
              </a:rPr>
              <a:t>REGELN &amp; VORSCHRIFTEN:</a:t>
            </a:r>
            <a:r>
              <a:rPr lang="de-DE" dirty="0">
                <a:solidFill>
                  <a:srgbClr val="8652A1"/>
                </a:solidFill>
              </a:rPr>
              <a:t> </a:t>
            </a:r>
            <a:r>
              <a:rPr lang="de-DE" dirty="0"/>
              <a:t>Welche </a:t>
            </a:r>
            <a:r>
              <a:rPr lang="de-DE" b="1" dirty="0"/>
              <a:t>Richtlinien, Regeln und Vorschriften</a:t>
            </a:r>
            <a:r>
              <a:rPr lang="de-DE" dirty="0"/>
              <a:t> werden Ihrer Meinung nach in der (nahen) Zukunft angewendet? Was plant die Regierung? Gibt es z.B. </a:t>
            </a:r>
            <a:r>
              <a:rPr lang="de-DE" b="1" dirty="0"/>
              <a:t>neue Steuern</a:t>
            </a:r>
            <a:r>
              <a:rPr lang="de-DE" dirty="0"/>
              <a:t>?</a:t>
            </a:r>
          </a:p>
          <a:p>
            <a:pPr marL="228600" indent="-228600" algn="just">
              <a:buFont typeface="+mj-lt"/>
              <a:buAutoNum type="arabicPeriod"/>
            </a:pPr>
            <a:r>
              <a:rPr lang="de-DE" b="1" dirty="0">
                <a:solidFill>
                  <a:srgbClr val="8652A1"/>
                </a:solidFill>
              </a:rPr>
              <a:t>WIRTSCHAFT &amp; UMWELT:</a:t>
            </a:r>
            <a:r>
              <a:rPr lang="de-DE" dirty="0">
                <a:solidFill>
                  <a:srgbClr val="8652A1"/>
                </a:solidFill>
              </a:rPr>
              <a:t> </a:t>
            </a:r>
            <a:r>
              <a:rPr lang="de-DE" dirty="0"/>
              <a:t>Was passiert in der </a:t>
            </a:r>
            <a:r>
              <a:rPr lang="de-DE" b="1" dirty="0"/>
              <a:t>Wirtschaft</a:t>
            </a:r>
            <a:r>
              <a:rPr lang="de-DE" dirty="0"/>
              <a:t>? Und in der </a:t>
            </a:r>
            <a:r>
              <a:rPr lang="de-DE" b="1" dirty="0"/>
              <a:t>Umwelt</a:t>
            </a:r>
            <a:r>
              <a:rPr lang="de-DE" dirty="0"/>
              <a:t>? Gibt es </a:t>
            </a:r>
            <a:r>
              <a:rPr lang="de-DE" b="1" dirty="0"/>
              <a:t>wirtschaftliche Trends</a:t>
            </a:r>
            <a:r>
              <a:rPr lang="de-DE" dirty="0"/>
              <a:t>, die das Unternehmen beeinflussen könnten? Denken Sie, dass der </a:t>
            </a:r>
            <a:r>
              <a:rPr lang="de-DE" b="1" dirty="0"/>
              <a:t>Klimawandel</a:t>
            </a:r>
            <a:r>
              <a:rPr lang="de-DE" dirty="0"/>
              <a:t> Auswirkungen haben wird?</a:t>
            </a:r>
          </a:p>
          <a:p>
            <a:pPr marL="228600" indent="-228600" algn="just">
              <a:buFont typeface="+mj-lt"/>
              <a:buAutoNum type="arabicPeriod"/>
            </a:pPr>
            <a:r>
              <a:rPr lang="de-DE" b="1" dirty="0">
                <a:solidFill>
                  <a:srgbClr val="8652A1"/>
                </a:solidFill>
              </a:rPr>
              <a:t>WETTBEWERB:</a:t>
            </a:r>
            <a:r>
              <a:rPr lang="de-DE" dirty="0">
                <a:solidFill>
                  <a:srgbClr val="8652A1"/>
                </a:solidFill>
              </a:rPr>
              <a:t> </a:t>
            </a:r>
            <a:r>
              <a:rPr lang="de-DE" dirty="0"/>
              <a:t>Wie sieht es mit der </a:t>
            </a:r>
            <a:r>
              <a:rPr lang="de-DE" b="1" dirty="0"/>
              <a:t>Konkurrenz</a:t>
            </a:r>
            <a:r>
              <a:rPr lang="de-DE" dirty="0"/>
              <a:t> aus? Nehmen Sie sich Zeit, um </a:t>
            </a:r>
            <a:r>
              <a:rPr lang="de-DE" b="1" dirty="0"/>
              <a:t>unerwartete Wettbewerber</a:t>
            </a:r>
            <a:r>
              <a:rPr lang="de-DE" dirty="0"/>
              <a:t> zu finden. Gibt es </a:t>
            </a:r>
            <a:r>
              <a:rPr lang="de-DE" b="1" dirty="0"/>
              <a:t>neue Marktteilnehmer</a:t>
            </a:r>
            <a:r>
              <a:rPr lang="de-DE" dirty="0"/>
              <a:t>? Konkurrenz aus </a:t>
            </a:r>
            <a:r>
              <a:rPr lang="de-DE" b="1" dirty="0"/>
              <a:t>unerwarteten Quellen</a:t>
            </a:r>
            <a:r>
              <a:rPr lang="de-DE" dirty="0"/>
              <a:t>?</a:t>
            </a:r>
          </a:p>
          <a:p>
            <a:pPr marL="228600" indent="-228600" algn="just">
              <a:buFont typeface="+mj-lt"/>
              <a:buAutoNum type="arabicPeriod"/>
            </a:pPr>
            <a:r>
              <a:rPr lang="de-DE" b="1" dirty="0">
                <a:solidFill>
                  <a:srgbClr val="8652A1"/>
                </a:solidFill>
              </a:rPr>
              <a:t>TECHNOLOGIETRENDS:</a:t>
            </a:r>
            <a:r>
              <a:rPr lang="de-DE" dirty="0">
                <a:solidFill>
                  <a:srgbClr val="8652A1"/>
                </a:solidFill>
              </a:rPr>
              <a:t> </a:t>
            </a:r>
            <a:r>
              <a:rPr lang="de-DE" dirty="0"/>
              <a:t>Welche </a:t>
            </a:r>
            <a:r>
              <a:rPr lang="de-DE" b="1" dirty="0"/>
              <a:t>neuen technologischen Trends</a:t>
            </a:r>
            <a:r>
              <a:rPr lang="de-DE" dirty="0"/>
              <a:t> erkennen Sie, die das Unternehmen beeinflussen werden?</a:t>
            </a:r>
          </a:p>
          <a:p>
            <a:pPr marL="228600" indent="-228600" algn="just">
              <a:buFont typeface="+mj-lt"/>
              <a:buAutoNum type="arabicPeriod"/>
            </a:pPr>
            <a:r>
              <a:rPr lang="de-DE" b="1" dirty="0">
                <a:solidFill>
                  <a:srgbClr val="8652A1"/>
                </a:solidFill>
              </a:rPr>
              <a:t>KUNDENBEDÜRFNISSE:</a:t>
            </a:r>
            <a:r>
              <a:rPr lang="de-DE" dirty="0">
                <a:solidFill>
                  <a:srgbClr val="8652A1"/>
                </a:solidFill>
              </a:rPr>
              <a:t> </a:t>
            </a:r>
            <a:r>
              <a:rPr lang="de-DE" dirty="0"/>
              <a:t>Wie werden sich die </a:t>
            </a:r>
            <a:r>
              <a:rPr lang="de-DE" b="1" dirty="0"/>
              <a:t>Kundenbedürfnisse</a:t>
            </a:r>
            <a:r>
              <a:rPr lang="de-DE" dirty="0"/>
              <a:t> in der Zukunft ändern? Sehen Sie </a:t>
            </a:r>
            <a:r>
              <a:rPr lang="de-DE" b="1" dirty="0"/>
              <a:t>neue Trends</a:t>
            </a:r>
            <a:r>
              <a:rPr lang="de-DE" dirty="0"/>
              <a:t>? Gibt es </a:t>
            </a:r>
            <a:r>
              <a:rPr lang="de-DE" b="1" dirty="0"/>
              <a:t>wesentliche Veränderungen im Kundenverhalten</a:t>
            </a:r>
            <a:r>
              <a:rPr lang="de-DE" dirty="0"/>
              <a:t>? Werden </a:t>
            </a:r>
            <a:r>
              <a:rPr lang="de-DE" b="1" dirty="0"/>
              <a:t>neue Trends</a:t>
            </a:r>
            <a:r>
              <a:rPr lang="de-DE" dirty="0"/>
              <a:t> </a:t>
            </a:r>
            <a:r>
              <a:rPr lang="de-DE" dirty="0" err="1"/>
              <a:t>mainstream</a:t>
            </a:r>
            <a:r>
              <a:rPr lang="de-DE" dirty="0"/>
              <a:t>?</a:t>
            </a:r>
          </a:p>
          <a:p>
            <a:pPr marL="228600" indent="-228600" algn="just">
              <a:buFont typeface="+mj-lt"/>
              <a:buAutoNum type="arabicPeriod"/>
            </a:pPr>
            <a:r>
              <a:rPr lang="de-DE" b="1" dirty="0">
                <a:solidFill>
                  <a:srgbClr val="8652A1"/>
                </a:solidFill>
              </a:rPr>
              <a:t>UNSICHERHEITEN:</a:t>
            </a:r>
            <a:r>
              <a:rPr lang="de-DE" dirty="0">
                <a:solidFill>
                  <a:srgbClr val="8652A1"/>
                </a:solidFill>
              </a:rPr>
              <a:t> </a:t>
            </a:r>
            <a:r>
              <a:rPr lang="de-DE" dirty="0"/>
              <a:t>Sehen Sie </a:t>
            </a:r>
            <a:r>
              <a:rPr lang="de-DE" b="1" dirty="0"/>
              <a:t>wesentliche Unsicherheiten</a:t>
            </a:r>
            <a:r>
              <a:rPr lang="de-DE" dirty="0"/>
              <a:t>? Dinge, die potenziell </a:t>
            </a:r>
            <a:r>
              <a:rPr lang="de-DE" b="1" dirty="0"/>
              <a:t>große Auswirkungen</a:t>
            </a:r>
            <a:r>
              <a:rPr lang="de-DE" dirty="0"/>
              <a:t> haben könnten, aber unklar ist, </a:t>
            </a:r>
            <a:r>
              <a:rPr lang="de-DE" b="1" dirty="0"/>
              <a:t>wie oder wann</a:t>
            </a:r>
            <a:r>
              <a:rPr lang="de-DE" dirty="0"/>
              <a:t>.</a:t>
            </a:r>
          </a:p>
          <a:p>
            <a:pPr algn="just"/>
            <a:endParaRPr lang="de-DE" dirty="0"/>
          </a:p>
          <a:p>
            <a:pPr algn="just"/>
            <a:r>
              <a:rPr lang="de-DE" dirty="0"/>
              <a:t>Sie können das </a:t>
            </a:r>
            <a:r>
              <a:rPr lang="en-US" b="1" u="sng" dirty="0">
                <a:solidFill>
                  <a:srgbClr val="29C5F4"/>
                </a:solidFill>
                <a:ea typeface="Calibri" panose="020F0502020204030204" pitchFamily="34" charset="0"/>
                <a:hlinkClick r:id="rId3">
                  <a:extLst>
                    <a:ext uri="{A12FA001-AC4F-418D-AE19-62706E023703}">
                      <ahyp:hlinkClr xmlns:ahyp="http://schemas.microsoft.com/office/drawing/2018/hyperlinkcolor" val="tx"/>
                    </a:ext>
                  </a:extLst>
                </a:hlinkClick>
              </a:rPr>
              <a:t>Context Map Canvas</a:t>
            </a:r>
            <a:r>
              <a:rPr lang="de-DE" b="1" dirty="0"/>
              <a:t> hier herunterladen</a:t>
            </a:r>
            <a:r>
              <a:rPr lang="de-DE" dirty="0"/>
              <a:t>. Wählen Sie ein </a:t>
            </a:r>
            <a:r>
              <a:rPr lang="de-DE" b="1" dirty="0"/>
              <a:t>digitales Tool</a:t>
            </a:r>
            <a:r>
              <a:rPr lang="de-DE" dirty="0"/>
              <a:t> um daran zu arbeiten, z. B. </a:t>
            </a:r>
            <a:r>
              <a:rPr lang="de-DE" b="1" dirty="0"/>
              <a:t>Miro, </a:t>
            </a:r>
            <a:r>
              <a:rPr lang="de-DE" b="1" dirty="0" err="1"/>
              <a:t>Edraw</a:t>
            </a:r>
            <a:r>
              <a:rPr lang="de-DE" b="1" dirty="0"/>
              <a:t>, </a:t>
            </a:r>
            <a:r>
              <a:rPr lang="de-DE" b="1" dirty="0" err="1"/>
              <a:t>Trello</a:t>
            </a:r>
            <a:r>
              <a:rPr lang="de-DE" b="1" dirty="0"/>
              <a:t>, </a:t>
            </a:r>
            <a:r>
              <a:rPr lang="de-DE" b="1" dirty="0" err="1"/>
              <a:t>ClickUp</a:t>
            </a:r>
            <a:r>
              <a:rPr lang="de-DE" b="1" dirty="0"/>
              <a:t>, </a:t>
            </a:r>
            <a:r>
              <a:rPr lang="de-DE" b="1" dirty="0" err="1"/>
              <a:t>Lucidchart</a:t>
            </a:r>
            <a:r>
              <a:rPr lang="de-DE" b="1" dirty="0"/>
              <a:t>, </a:t>
            </a:r>
            <a:r>
              <a:rPr lang="de-DE" b="1" dirty="0" err="1"/>
              <a:t>Simplemind</a:t>
            </a:r>
            <a:r>
              <a:rPr lang="de-DE" b="1" dirty="0"/>
              <a:t>, </a:t>
            </a:r>
            <a:r>
              <a:rPr lang="de-DE" b="1" dirty="0" err="1"/>
              <a:t>MindMeister</a:t>
            </a:r>
            <a:r>
              <a:rPr lang="de-DE" b="1" dirty="0"/>
              <a:t> oder Mindjet</a:t>
            </a:r>
            <a:r>
              <a:rPr lang="de-DE" dirty="0"/>
              <a:t>.</a:t>
            </a:r>
          </a:p>
          <a:p>
            <a:pPr algn="just"/>
            <a:r>
              <a:rPr lang="de-DE" dirty="0"/>
              <a:t>Für eine Anleitung zur Nutzung von </a:t>
            </a:r>
            <a:r>
              <a:rPr lang="de-DE" b="1" dirty="0"/>
              <a:t>Miro</a:t>
            </a:r>
            <a:r>
              <a:rPr lang="de-DE" dirty="0"/>
              <a:t> sehen Sie sich </a:t>
            </a:r>
            <a:r>
              <a:rPr lang="de-DE" b="1" dirty="0">
                <a:solidFill>
                  <a:srgbClr val="29C5F4"/>
                </a:solidFill>
                <a:hlinkClick r:id="rId4" action="ppaction://hlinksldjump">
                  <a:extLst>
                    <a:ext uri="{A12FA001-AC4F-418D-AE19-62706E023703}">
                      <ahyp:hlinkClr xmlns:ahyp="http://schemas.microsoft.com/office/drawing/2018/hyperlinkcolor" val="tx"/>
                    </a:ext>
                  </a:extLst>
                </a:hlinkClick>
              </a:rPr>
              <a:t>Seiten 9–10</a:t>
            </a:r>
            <a:r>
              <a:rPr lang="de-DE" dirty="0">
                <a:solidFill>
                  <a:srgbClr val="29C5F4"/>
                </a:solidFill>
                <a:hlinkClick r:id="rId4" action="ppaction://hlinksldjump">
                  <a:extLst>
                    <a:ext uri="{A12FA001-AC4F-418D-AE19-62706E023703}">
                      <ahyp:hlinkClr xmlns:ahyp="http://schemas.microsoft.com/office/drawing/2018/hyperlinkcolor" val="tx"/>
                    </a:ext>
                  </a:extLst>
                </a:hlinkClick>
              </a:rPr>
              <a:t> </a:t>
            </a:r>
            <a:r>
              <a:rPr lang="de-DE" dirty="0"/>
              <a:t>dieses Dokuments an.</a:t>
            </a:r>
          </a:p>
          <a:p>
            <a:pPr lvl="0" algn="just">
              <a:lnSpc>
                <a:spcPct val="107000"/>
              </a:lnSpc>
              <a:spcAft>
                <a:spcPts val="800"/>
              </a:spcAft>
              <a:buClr>
                <a:srgbClr val="8652A1"/>
              </a:buClr>
            </a:pPr>
            <a:endParaRPr lang="en-GB" dirty="0">
              <a:solidFill>
                <a:schemeClr val="tx1"/>
              </a:solidFill>
              <a:effectLst/>
              <a:latin typeface="Calibri"/>
              <a:ea typeface="Calibri"/>
              <a:cs typeface="Calibri"/>
            </a:endParaRPr>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6</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8549" y="304800"/>
            <a:ext cx="5775135" cy="926158"/>
          </a:xfrm>
        </p:spPr>
        <p:txBody>
          <a:bodyPr/>
          <a:lstStyle/>
          <a:p>
            <a:r>
              <a:rPr lang="de-DE" dirty="0"/>
              <a:t>PHASE 1 - IDENTIFIKATION VON MÖGLICHKEITEN</a:t>
            </a:r>
            <a:endParaRPr lang="en-US" dirty="0"/>
          </a:p>
        </p:txBody>
      </p:sp>
      <p:grpSp>
        <p:nvGrpSpPr>
          <p:cNvPr id="20" name="Group 19">
            <a:extLst>
              <a:ext uri="{FF2B5EF4-FFF2-40B4-BE49-F238E27FC236}">
                <a16:creationId xmlns:a16="http://schemas.microsoft.com/office/drawing/2014/main" id="{7DB3C017-0177-FBE2-FC3A-2B506D3E1A46}"/>
              </a:ext>
            </a:extLst>
          </p:cNvPr>
          <p:cNvGrpSpPr/>
          <p:nvPr/>
        </p:nvGrpSpPr>
        <p:grpSpPr>
          <a:xfrm>
            <a:off x="1587906" y="2906512"/>
            <a:ext cx="4383863" cy="3151388"/>
            <a:chOff x="1388287" y="2713004"/>
            <a:chExt cx="4783100" cy="3384000"/>
          </a:xfrm>
        </p:grpSpPr>
        <p:pic>
          <p:nvPicPr>
            <p:cNvPr id="5" name="Picture 4" descr="A map of a company&#10;&#10;Description automatically generated">
              <a:extLst>
                <a:ext uri="{FF2B5EF4-FFF2-40B4-BE49-F238E27FC236}">
                  <a16:creationId xmlns:a16="http://schemas.microsoft.com/office/drawing/2014/main" id="{B6EE68F2-7C6A-4F01-F422-8CCB0296E2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8287" y="2713004"/>
              <a:ext cx="4783100" cy="3384000"/>
            </a:xfrm>
            <a:prstGeom prst="rect">
              <a:avLst/>
            </a:prstGeom>
          </p:spPr>
        </p:pic>
        <p:sp>
          <p:nvSpPr>
            <p:cNvPr id="8" name="Oval 7">
              <a:extLst>
                <a:ext uri="{FF2B5EF4-FFF2-40B4-BE49-F238E27FC236}">
                  <a16:creationId xmlns:a16="http://schemas.microsoft.com/office/drawing/2014/main" id="{2DB5FFF9-D33D-BFB9-54D0-3FDE50B65E07}"/>
                </a:ext>
              </a:extLst>
            </p:cNvPr>
            <p:cNvSpPr/>
            <p:nvPr/>
          </p:nvSpPr>
          <p:spPr>
            <a:xfrm>
              <a:off x="3640052" y="4449826"/>
              <a:ext cx="191192" cy="191192"/>
            </a:xfrm>
            <a:prstGeom prst="ellipse">
              <a:avLst/>
            </a:prstGeom>
            <a:solidFill>
              <a:srgbClr val="865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1</a:t>
              </a:r>
              <a:endParaRPr lang="en-GB" sz="1600"/>
            </a:p>
          </p:txBody>
        </p:sp>
        <p:sp>
          <p:nvSpPr>
            <p:cNvPr id="11" name="Oval 10">
              <a:extLst>
                <a:ext uri="{FF2B5EF4-FFF2-40B4-BE49-F238E27FC236}">
                  <a16:creationId xmlns:a16="http://schemas.microsoft.com/office/drawing/2014/main" id="{47A818E8-6F39-5493-43B3-60F0A466AD02}"/>
                </a:ext>
              </a:extLst>
            </p:cNvPr>
            <p:cNvSpPr/>
            <p:nvPr/>
          </p:nvSpPr>
          <p:spPr>
            <a:xfrm>
              <a:off x="1880525" y="3837456"/>
              <a:ext cx="191192" cy="191192"/>
            </a:xfrm>
            <a:prstGeom prst="ellipse">
              <a:avLst/>
            </a:prstGeom>
            <a:solidFill>
              <a:srgbClr val="865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2</a:t>
              </a:r>
              <a:endParaRPr lang="en-GB" sz="1600"/>
            </a:p>
          </p:txBody>
        </p:sp>
        <p:sp>
          <p:nvSpPr>
            <p:cNvPr id="12" name="Oval 11">
              <a:extLst>
                <a:ext uri="{FF2B5EF4-FFF2-40B4-BE49-F238E27FC236}">
                  <a16:creationId xmlns:a16="http://schemas.microsoft.com/office/drawing/2014/main" id="{44A07181-DC13-142D-7927-CFD87B36CCBE}"/>
                </a:ext>
              </a:extLst>
            </p:cNvPr>
            <p:cNvSpPr/>
            <p:nvPr/>
          </p:nvSpPr>
          <p:spPr>
            <a:xfrm>
              <a:off x="2986117" y="3837456"/>
              <a:ext cx="191192" cy="191192"/>
            </a:xfrm>
            <a:prstGeom prst="ellipse">
              <a:avLst/>
            </a:prstGeom>
            <a:solidFill>
              <a:srgbClr val="865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3</a:t>
              </a:r>
              <a:endParaRPr lang="en-GB" sz="1600"/>
            </a:p>
          </p:txBody>
        </p:sp>
        <p:sp>
          <p:nvSpPr>
            <p:cNvPr id="13" name="Oval 12">
              <a:extLst>
                <a:ext uri="{FF2B5EF4-FFF2-40B4-BE49-F238E27FC236}">
                  <a16:creationId xmlns:a16="http://schemas.microsoft.com/office/drawing/2014/main" id="{BC73E567-43FA-FB47-EE0A-C49DD27335CA}"/>
                </a:ext>
              </a:extLst>
            </p:cNvPr>
            <p:cNvSpPr/>
            <p:nvPr/>
          </p:nvSpPr>
          <p:spPr>
            <a:xfrm>
              <a:off x="4091709" y="3837456"/>
              <a:ext cx="191192" cy="191192"/>
            </a:xfrm>
            <a:prstGeom prst="ellipse">
              <a:avLst/>
            </a:prstGeom>
            <a:solidFill>
              <a:srgbClr val="865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4</a:t>
              </a:r>
              <a:endParaRPr lang="en-GB" sz="1600"/>
            </a:p>
          </p:txBody>
        </p:sp>
        <p:sp>
          <p:nvSpPr>
            <p:cNvPr id="14" name="Oval 13">
              <a:extLst>
                <a:ext uri="{FF2B5EF4-FFF2-40B4-BE49-F238E27FC236}">
                  <a16:creationId xmlns:a16="http://schemas.microsoft.com/office/drawing/2014/main" id="{6063ED3C-6A7B-A5AA-7526-F0B66BE1D7C7}"/>
                </a:ext>
              </a:extLst>
            </p:cNvPr>
            <p:cNvSpPr/>
            <p:nvPr/>
          </p:nvSpPr>
          <p:spPr>
            <a:xfrm>
              <a:off x="5197301" y="3837456"/>
              <a:ext cx="191192" cy="191192"/>
            </a:xfrm>
            <a:prstGeom prst="ellipse">
              <a:avLst/>
            </a:prstGeom>
            <a:solidFill>
              <a:srgbClr val="865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5</a:t>
              </a:r>
              <a:endParaRPr lang="en-GB" sz="1600"/>
            </a:p>
          </p:txBody>
        </p:sp>
        <p:sp>
          <p:nvSpPr>
            <p:cNvPr id="15" name="Oval 14">
              <a:extLst>
                <a:ext uri="{FF2B5EF4-FFF2-40B4-BE49-F238E27FC236}">
                  <a16:creationId xmlns:a16="http://schemas.microsoft.com/office/drawing/2014/main" id="{AA4417CC-5E87-1EB3-520D-8F1F363E6301}"/>
                </a:ext>
              </a:extLst>
            </p:cNvPr>
            <p:cNvSpPr/>
            <p:nvPr/>
          </p:nvSpPr>
          <p:spPr>
            <a:xfrm>
              <a:off x="2071717" y="5104511"/>
              <a:ext cx="191192" cy="191192"/>
            </a:xfrm>
            <a:prstGeom prst="ellipse">
              <a:avLst/>
            </a:prstGeom>
            <a:solidFill>
              <a:srgbClr val="865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6</a:t>
              </a:r>
              <a:endParaRPr lang="en-GB" sz="1600"/>
            </a:p>
          </p:txBody>
        </p:sp>
        <p:sp>
          <p:nvSpPr>
            <p:cNvPr id="18" name="Oval 17">
              <a:extLst>
                <a:ext uri="{FF2B5EF4-FFF2-40B4-BE49-F238E27FC236}">
                  <a16:creationId xmlns:a16="http://schemas.microsoft.com/office/drawing/2014/main" id="{9BE38EFA-0A51-3656-DB62-CBE56263D9D3}"/>
                </a:ext>
              </a:extLst>
            </p:cNvPr>
            <p:cNvSpPr/>
            <p:nvPr/>
          </p:nvSpPr>
          <p:spPr>
            <a:xfrm>
              <a:off x="3730105" y="5104511"/>
              <a:ext cx="191192" cy="191192"/>
            </a:xfrm>
            <a:prstGeom prst="ellipse">
              <a:avLst/>
            </a:prstGeom>
            <a:solidFill>
              <a:srgbClr val="865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7</a:t>
              </a:r>
              <a:endParaRPr lang="en-GB" sz="1600"/>
            </a:p>
          </p:txBody>
        </p:sp>
        <p:sp>
          <p:nvSpPr>
            <p:cNvPr id="19" name="Oval 18">
              <a:extLst>
                <a:ext uri="{FF2B5EF4-FFF2-40B4-BE49-F238E27FC236}">
                  <a16:creationId xmlns:a16="http://schemas.microsoft.com/office/drawing/2014/main" id="{C7C8D05F-8BDC-0212-E342-A4B530C1BF69}"/>
                </a:ext>
              </a:extLst>
            </p:cNvPr>
            <p:cNvSpPr/>
            <p:nvPr/>
          </p:nvSpPr>
          <p:spPr>
            <a:xfrm>
              <a:off x="5388493" y="5104511"/>
              <a:ext cx="191192" cy="191192"/>
            </a:xfrm>
            <a:prstGeom prst="ellipse">
              <a:avLst/>
            </a:prstGeom>
            <a:solidFill>
              <a:srgbClr val="865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8</a:t>
              </a:r>
              <a:endParaRPr lang="en-GB" sz="1600"/>
            </a:p>
          </p:txBody>
        </p:sp>
      </p:grpSp>
    </p:spTree>
    <p:extLst>
      <p:ext uri="{BB962C8B-B14F-4D97-AF65-F5344CB8AC3E}">
        <p14:creationId xmlns:p14="http://schemas.microsoft.com/office/powerpoint/2010/main" val="2580362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92242-CFB1-AABB-A55C-F67461D39B80}"/>
            </a:ext>
          </a:extLst>
        </p:cNvPr>
        <p:cNvGrpSpPr/>
        <p:nvPr/>
      </p:nvGrpSpPr>
      <p:grpSpPr>
        <a:xfrm>
          <a:off x="0" y="0"/>
          <a:ext cx="0" cy="0"/>
          <a:chOff x="0" y="0"/>
          <a:chExt cx="0" cy="0"/>
        </a:xfrm>
      </p:grpSpPr>
      <p:sp>
        <p:nvSpPr>
          <p:cNvPr id="10" name="Text Placeholder 5">
            <a:extLst>
              <a:ext uri="{FF2B5EF4-FFF2-40B4-BE49-F238E27FC236}">
                <a16:creationId xmlns:a16="http://schemas.microsoft.com/office/drawing/2014/main" id="{8B477C55-6526-CCDD-1C59-92C4858AF646}"/>
              </a:ext>
            </a:extLst>
          </p:cNvPr>
          <p:cNvSpPr txBox="1">
            <a:spLocks/>
          </p:cNvSpPr>
          <p:nvPr/>
        </p:nvSpPr>
        <p:spPr>
          <a:xfrm>
            <a:off x="443199" y="1495778"/>
            <a:ext cx="6587724" cy="8447796"/>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n-GB" sz="1600" b="1" dirty="0">
                <a:solidFill>
                  <a:srgbClr val="8652A1"/>
                </a:solidFill>
              </a:rPr>
              <a:t>Schritt 2: Jobs-to-be-Done Framework</a:t>
            </a:r>
            <a:endParaRPr lang="en-GB" sz="1600" b="1" dirty="0">
              <a:solidFill>
                <a:srgbClr val="8652A1"/>
              </a:solidFill>
              <a:highlight>
                <a:srgbClr val="FFFF00"/>
              </a:highlight>
            </a:endParaRPr>
          </a:p>
          <a:p>
            <a:pPr algn="just"/>
            <a:endParaRPr lang="en-GB" dirty="0">
              <a:solidFill>
                <a:srgbClr val="0B3A5B"/>
              </a:solidFill>
            </a:endParaRPr>
          </a:p>
          <a:p>
            <a:pPr algn="just"/>
            <a:r>
              <a:rPr lang="de-DE" dirty="0"/>
              <a:t>Das </a:t>
            </a:r>
            <a:r>
              <a:rPr lang="de-DE" b="1" dirty="0"/>
              <a:t>Job-</a:t>
            </a:r>
            <a:r>
              <a:rPr lang="de-DE" b="1" dirty="0" err="1"/>
              <a:t>to</a:t>
            </a:r>
            <a:r>
              <a:rPr lang="de-DE" b="1" dirty="0"/>
              <a:t>-</a:t>
            </a:r>
            <a:r>
              <a:rPr lang="de-DE" b="1" dirty="0" err="1"/>
              <a:t>be-Done</a:t>
            </a:r>
            <a:r>
              <a:rPr lang="de-DE" b="1" dirty="0"/>
              <a:t> (JTBD) Framework</a:t>
            </a:r>
            <a:r>
              <a:rPr lang="de-DE" dirty="0"/>
              <a:t> ist eine </a:t>
            </a:r>
            <a:r>
              <a:rPr lang="de-DE" b="1" dirty="0"/>
              <a:t>kundenorientierte Innovationsmethode</a:t>
            </a:r>
            <a:r>
              <a:rPr lang="de-DE" dirty="0"/>
              <a:t>, die die </a:t>
            </a:r>
            <a:br>
              <a:rPr lang="de-DE" dirty="0"/>
            </a:br>
            <a:r>
              <a:rPr lang="de-DE" dirty="0"/>
              <a:t>Grundlagen des JTBD-Denkens in eine </a:t>
            </a:r>
            <a:r>
              <a:rPr lang="de-DE" b="1" dirty="0"/>
              <a:t>Innovationspraxis</a:t>
            </a:r>
            <a:r>
              <a:rPr lang="de-DE" dirty="0"/>
              <a:t> überführt. Dieses Framework ermöglicht es Unternehmen, </a:t>
            </a:r>
            <a:r>
              <a:rPr lang="de-DE" b="1" dirty="0"/>
              <a:t>Kundenbedürfnisse zu identifizieren</a:t>
            </a:r>
            <a:r>
              <a:rPr lang="de-DE" dirty="0"/>
              <a:t> und einen </a:t>
            </a:r>
            <a:r>
              <a:rPr lang="de-DE" b="1" dirty="0"/>
              <a:t>Job, den Kunden erledigt haben wollen</a:t>
            </a:r>
            <a:r>
              <a:rPr lang="de-DE" dirty="0"/>
              <a:t>, in </a:t>
            </a:r>
            <a:r>
              <a:rPr lang="de-DE" b="1" dirty="0"/>
              <a:t>konkrete Prozessschritte</a:t>
            </a:r>
            <a:r>
              <a:rPr lang="de-DE" dirty="0"/>
              <a:t> zu zerlegen. Die daraus resultierende </a:t>
            </a:r>
            <a:r>
              <a:rPr lang="de-DE" b="1" dirty="0"/>
              <a:t>Karte</a:t>
            </a:r>
            <a:r>
              <a:rPr lang="de-DE" dirty="0"/>
              <a:t> bietet eine </a:t>
            </a:r>
            <a:r>
              <a:rPr lang="de-DE" b="1" dirty="0"/>
              <a:t>Struktur</a:t>
            </a:r>
            <a:r>
              <a:rPr lang="de-DE" dirty="0"/>
              <a:t>, mit der es möglich ist, </a:t>
            </a:r>
            <a:r>
              <a:rPr lang="de-DE" b="1" dirty="0"/>
              <a:t>alle Kundenbedürfnisse zu erfassen</a:t>
            </a:r>
            <a:r>
              <a:rPr lang="de-DE" dirty="0"/>
              <a:t> und systematisch </a:t>
            </a:r>
            <a:r>
              <a:rPr lang="de-DE" b="1" dirty="0"/>
              <a:t>Wachstumschancen zu identifizieren</a:t>
            </a:r>
            <a:r>
              <a:rPr lang="de-DE" dirty="0"/>
              <a:t>.</a:t>
            </a:r>
          </a:p>
          <a:p>
            <a:pPr algn="just"/>
            <a:endParaRPr lang="de-DE" dirty="0"/>
          </a:p>
          <a:p>
            <a:pPr algn="just"/>
            <a:r>
              <a:rPr lang="de-DE" dirty="0"/>
              <a:t>In diesem Schritt bauen Sie auf Ihren </a:t>
            </a:r>
            <a:r>
              <a:rPr lang="de-DE" b="1" dirty="0"/>
              <a:t>bekannten Chancen</a:t>
            </a:r>
            <a:r>
              <a:rPr lang="de-DE" dirty="0"/>
              <a:t> (aus </a:t>
            </a:r>
            <a:r>
              <a:rPr lang="de-DE" b="1" dirty="0"/>
              <a:t>Schritt 1</a:t>
            </a:r>
            <a:r>
              <a:rPr lang="de-DE" dirty="0"/>
              <a:t>) auf, indem Sie die </a:t>
            </a:r>
            <a:r>
              <a:rPr lang="de-DE" b="1" dirty="0"/>
              <a:t>JTBD-Methode</a:t>
            </a:r>
            <a:r>
              <a:rPr lang="de-DE" dirty="0"/>
              <a:t> anwenden. Sehen Sie sich das Video </a:t>
            </a:r>
            <a:r>
              <a:rPr lang="de-DE" dirty="0">
                <a:hlinkClick r:id="rId3">
                  <a:extLst>
                    <a:ext uri="{A12FA001-AC4F-418D-AE19-62706E023703}">
                      <ahyp:hlinkClr xmlns:ahyp="http://schemas.microsoft.com/office/drawing/2018/hyperlinkcolor" val="tx"/>
                    </a:ext>
                  </a:extLst>
                </a:hlinkClick>
              </a:rPr>
              <a:t>„</a:t>
            </a:r>
            <a:r>
              <a:rPr lang="en-US" b="1" u="sng" dirty="0">
                <a:solidFill>
                  <a:srgbClr val="29C5F4"/>
                </a:solidFill>
                <a:effectLst/>
                <a:latin typeface="Calibri"/>
                <a:ea typeface="Calibri"/>
                <a:cs typeface="Times New Roman"/>
                <a:hlinkClick r:id="rId3">
                  <a:extLst>
                    <a:ext uri="{A12FA001-AC4F-418D-AE19-62706E023703}">
                      <ahyp:hlinkClr xmlns:ahyp="http://schemas.microsoft.com/office/drawing/2018/hyperlinkcolor" val="tx"/>
                    </a:ext>
                  </a:extLst>
                </a:hlinkClick>
              </a:rPr>
              <a:t>Job-to-be-Done </a:t>
            </a:r>
            <a:r>
              <a:rPr lang="en-US" b="1" u="sng" dirty="0" err="1">
                <a:solidFill>
                  <a:srgbClr val="29C5F4"/>
                </a:solidFill>
                <a:effectLst/>
                <a:latin typeface="Calibri"/>
                <a:ea typeface="Calibri"/>
                <a:cs typeface="Times New Roman"/>
                <a:hlinkClick r:id="rId3">
                  <a:extLst>
                    <a:ext uri="{A12FA001-AC4F-418D-AE19-62706E023703}">
                      <ahyp:hlinkClr xmlns:ahyp="http://schemas.microsoft.com/office/drawing/2018/hyperlinkcolor" val="tx"/>
                    </a:ext>
                  </a:extLst>
                </a:hlinkClick>
              </a:rPr>
              <a:t>mit</a:t>
            </a:r>
            <a:r>
              <a:rPr lang="en-US" b="1" u="sng" dirty="0">
                <a:solidFill>
                  <a:srgbClr val="29C5F4"/>
                </a:solidFill>
                <a:effectLst/>
                <a:latin typeface="Calibri"/>
                <a:ea typeface="Calibri"/>
                <a:cs typeface="Times New Roman"/>
                <a:hlinkClick r:id="rId3">
                  <a:extLst>
                    <a:ext uri="{A12FA001-AC4F-418D-AE19-62706E023703}">
                      <ahyp:hlinkClr xmlns:ahyp="http://schemas.microsoft.com/office/drawing/2018/hyperlinkcolor" val="tx"/>
                    </a:ext>
                  </a:extLst>
                </a:hlinkClick>
              </a:rPr>
              <a:t> </a:t>
            </a:r>
            <a:r>
              <a:rPr lang="en-US" b="1" u="sng" dirty="0" err="1">
                <a:solidFill>
                  <a:srgbClr val="29C5F4"/>
                </a:solidFill>
                <a:effectLst/>
                <a:latin typeface="Calibri"/>
                <a:ea typeface="Calibri"/>
                <a:cs typeface="Times New Roman"/>
                <a:hlinkClick r:id="rId3">
                  <a:extLst>
                    <a:ext uri="{A12FA001-AC4F-418D-AE19-62706E023703}">
                      <ahyp:hlinkClr xmlns:ahyp="http://schemas.microsoft.com/office/drawing/2018/hyperlinkcolor" val="tx"/>
                    </a:ext>
                  </a:extLst>
                </a:hlinkClick>
              </a:rPr>
              <a:t>Beispielen</a:t>
            </a:r>
            <a:r>
              <a:rPr lang="de-DE" b="1" dirty="0"/>
              <a:t>“</a:t>
            </a:r>
            <a:r>
              <a:rPr lang="de-DE" dirty="0"/>
              <a:t> zur Theorie an, um sich mit dem Framework vertraut zu machen. Nach dem Anschauen des Videos stellen Sie sich einen </a:t>
            </a:r>
            <a:r>
              <a:rPr lang="de-DE" b="1" dirty="0"/>
              <a:t>idealen Kunden</a:t>
            </a:r>
            <a:r>
              <a:rPr lang="de-DE" dirty="0"/>
              <a:t> vor und </a:t>
            </a:r>
            <a:r>
              <a:rPr lang="de-DE" b="1" dirty="0"/>
              <a:t>identifizieren die verschiedenen Jobs</a:t>
            </a:r>
            <a:r>
              <a:rPr lang="de-DE" dirty="0"/>
              <a:t>, die mit </a:t>
            </a:r>
            <a:r>
              <a:rPr lang="de-DE" b="1" dirty="0"/>
              <a:t>Produkten/Dienstleistungen erfüllt</a:t>
            </a:r>
            <a:r>
              <a:rPr lang="de-DE" dirty="0"/>
              <a:t> werden können. </a:t>
            </a:r>
            <a:r>
              <a:rPr lang="de-DE" b="1" dirty="0"/>
              <a:t>Teilen Sie Ihre Ergebnisse</a:t>
            </a:r>
            <a:r>
              <a:rPr lang="de-DE" dirty="0"/>
              <a:t> in drei Unterkomponenten: Funktionale Jobaspekte, emotionale Jobaspekte (persönlich) und emotionale Jobaspekte (sozial)</a:t>
            </a:r>
          </a:p>
          <a:p>
            <a:pPr algn="just"/>
            <a:endParaRPr lang="en-US" dirty="0">
              <a:solidFill>
                <a:srgbClr val="0B3A5B"/>
              </a:solidFill>
              <a:effectLst/>
              <a:latin typeface="Calibri"/>
              <a:ea typeface="Calibri"/>
              <a:cs typeface="Times New Roman"/>
            </a:endParaRPr>
          </a:p>
          <a:p>
            <a:pPr algn="just"/>
            <a:endParaRPr lang="en-US" dirty="0">
              <a:solidFill>
                <a:srgbClr val="0B3A5B"/>
              </a:solidFill>
              <a:latin typeface="Calibri"/>
              <a:ea typeface="Calibri"/>
              <a:cs typeface="Times New Roman"/>
            </a:endParaRPr>
          </a:p>
          <a:p>
            <a:pPr algn="just"/>
            <a:endParaRPr lang="en-US" dirty="0">
              <a:solidFill>
                <a:srgbClr val="0B3A5B"/>
              </a:solidFill>
              <a:latin typeface="Calibri"/>
              <a:ea typeface="Calibri"/>
              <a:cs typeface="Times New Roman"/>
            </a:endParaRPr>
          </a:p>
          <a:p>
            <a:pPr algn="just"/>
            <a:endParaRPr lang="en-US" dirty="0">
              <a:solidFill>
                <a:srgbClr val="0B3A5B"/>
              </a:solidFill>
              <a:effectLst/>
              <a:latin typeface="Calibri"/>
              <a:ea typeface="Calibri"/>
              <a:cs typeface="Times New Roman"/>
            </a:endParaRPr>
          </a:p>
          <a:p>
            <a:pPr algn="just"/>
            <a:endParaRPr lang="en-US" dirty="0">
              <a:solidFill>
                <a:srgbClr val="0B3A5B"/>
              </a:solidFill>
              <a:latin typeface="Calibri"/>
              <a:ea typeface="Calibri"/>
              <a:cs typeface="Times New Roman"/>
            </a:endParaRPr>
          </a:p>
          <a:p>
            <a:pPr algn="just"/>
            <a:endParaRPr lang="en-US" dirty="0">
              <a:effectLst/>
              <a:latin typeface="Calibri"/>
              <a:ea typeface="Calibri"/>
              <a:cs typeface="Times New Roman"/>
            </a:endParaRPr>
          </a:p>
          <a:p>
            <a:pPr algn="just"/>
            <a:endParaRPr lang="en-US" dirty="0">
              <a:latin typeface="Calibri"/>
              <a:ea typeface="Calibri"/>
              <a:cs typeface="Times New Roman"/>
            </a:endParaRPr>
          </a:p>
          <a:p>
            <a:pPr algn="just"/>
            <a:endParaRPr lang="en-US" dirty="0">
              <a:effectLst/>
              <a:latin typeface="Calibri"/>
              <a:ea typeface="Calibri"/>
              <a:cs typeface="Times New Roman"/>
            </a:endParaRPr>
          </a:p>
          <a:p>
            <a:pPr algn="just"/>
            <a:endParaRPr lang="en-US" dirty="0">
              <a:latin typeface="Calibri"/>
              <a:ea typeface="Calibri"/>
              <a:cs typeface="Times New Roman"/>
            </a:endParaRPr>
          </a:p>
          <a:p>
            <a:pPr algn="just"/>
            <a:endParaRPr lang="en-US" dirty="0">
              <a:effectLst/>
              <a:latin typeface="Calibri"/>
              <a:ea typeface="Calibri"/>
              <a:cs typeface="Times New Roman"/>
            </a:endParaRPr>
          </a:p>
          <a:p>
            <a:pPr algn="just"/>
            <a:endParaRPr lang="en-US" dirty="0">
              <a:latin typeface="Calibri"/>
              <a:ea typeface="Calibri"/>
              <a:cs typeface="Times New Roman"/>
            </a:endParaRPr>
          </a:p>
          <a:p>
            <a:pPr algn="just"/>
            <a:endParaRPr lang="en-US" dirty="0">
              <a:effectLst/>
              <a:latin typeface="Calibri"/>
              <a:ea typeface="Calibri"/>
              <a:cs typeface="Times New Roman"/>
            </a:endParaRPr>
          </a:p>
          <a:p>
            <a:pPr algn="just"/>
            <a:endParaRPr lang="en-US" dirty="0">
              <a:latin typeface="Calibri"/>
              <a:ea typeface="Calibri"/>
              <a:cs typeface="Times New Roman"/>
            </a:endParaRPr>
          </a:p>
          <a:p>
            <a:pPr algn="just"/>
            <a:endParaRPr lang="en-US" dirty="0">
              <a:effectLst/>
              <a:latin typeface="Calibri"/>
              <a:ea typeface="Calibri"/>
              <a:cs typeface="Times New Roman"/>
            </a:endParaRPr>
          </a:p>
          <a:p>
            <a:pPr algn="just"/>
            <a:endParaRPr lang="en-GB" sz="500" b="1" dirty="0">
              <a:latin typeface="+mn-lt"/>
              <a:ea typeface="Calibri" panose="020F0502020204030204" pitchFamily="34" charset="0"/>
              <a:cs typeface="Times New Roman" panose="02020603050405020304" pitchFamily="18" charset="0"/>
            </a:endParaRPr>
          </a:p>
          <a:p>
            <a:pPr algn="just"/>
            <a:endParaRPr lang="en-GB" sz="500" b="1" dirty="0">
              <a:solidFill>
                <a:srgbClr val="0B1430"/>
              </a:solidFill>
              <a:effectLst/>
              <a:latin typeface="+mn-lt"/>
              <a:ea typeface="Calibri" panose="020F0502020204030204" pitchFamily="34" charset="0"/>
              <a:cs typeface="Times New Roman" panose="02020603050405020304" pitchFamily="18" charset="0"/>
            </a:endParaRPr>
          </a:p>
          <a:p>
            <a:pPr algn="just"/>
            <a:r>
              <a:rPr lang="de-DE" dirty="0"/>
              <a:t>„</a:t>
            </a:r>
            <a:r>
              <a:rPr lang="de-DE" b="1" dirty="0"/>
              <a:t>Job</a:t>
            </a:r>
            <a:r>
              <a:rPr lang="de-DE" dirty="0"/>
              <a:t>“ ist die Kurzform dafür, </a:t>
            </a:r>
            <a:r>
              <a:rPr lang="de-DE" b="1" dirty="0"/>
              <a:t>was eine Person in einer bestimmten Situation erreichen möchte</a:t>
            </a:r>
            <a:r>
              <a:rPr lang="de-DE" dirty="0"/>
              <a:t>. Die </a:t>
            </a:r>
            <a:r>
              <a:rPr lang="de-DE" b="1" dirty="0"/>
              <a:t>Umstände</a:t>
            </a:r>
            <a:r>
              <a:rPr lang="de-DE" dirty="0"/>
              <a:t> sind wichtiger als </a:t>
            </a:r>
            <a:r>
              <a:rPr lang="de-DE" b="1" dirty="0"/>
              <a:t>Kundenmerkmale, Produkteigenschaften, neue Technologien oder Trends</a:t>
            </a:r>
            <a:r>
              <a:rPr lang="de-DE" dirty="0"/>
              <a:t>. Jobs betreffen nie nur die Funktion – sie haben auch </a:t>
            </a:r>
            <a:r>
              <a:rPr lang="de-DE" b="1" dirty="0"/>
              <a:t>starke soziale und emotionale Dimensionen</a:t>
            </a:r>
            <a:r>
              <a:rPr lang="de-DE" dirty="0"/>
              <a:t>. Gute Innovationen lösen </a:t>
            </a:r>
            <a:r>
              <a:rPr lang="de-DE" b="1" dirty="0"/>
              <a:t>Probleme, für die bisher nur unzureichende oder gar keine Lösungen existierten</a:t>
            </a:r>
            <a:r>
              <a:rPr lang="de-DE" dirty="0"/>
              <a:t>.</a:t>
            </a:r>
          </a:p>
          <a:p>
            <a:pPr algn="just"/>
            <a:endParaRPr lang="de-DE" dirty="0"/>
          </a:p>
          <a:p>
            <a:pPr algn="just"/>
            <a:r>
              <a:rPr lang="de-DE" dirty="0"/>
              <a:t>Sie können </a:t>
            </a:r>
            <a:r>
              <a:rPr lang="de-DE" b="1" dirty="0"/>
              <a:t>Einblicke mit der JTBD-Vorlage</a:t>
            </a:r>
            <a:r>
              <a:rPr lang="de-DE" dirty="0"/>
              <a:t> erfassen, indem Sie Ihre Ergebnisse in </a:t>
            </a:r>
            <a:r>
              <a:rPr lang="de-DE" b="1" dirty="0"/>
              <a:t>drei Jobs</a:t>
            </a:r>
            <a:r>
              <a:rPr lang="de-DE" dirty="0"/>
              <a:t> unterteilen:</a:t>
            </a:r>
          </a:p>
          <a:p>
            <a:pPr algn="just"/>
            <a:r>
              <a:rPr lang="de-DE" b="1" dirty="0"/>
              <a:t>1. Funktionale Aspekte</a:t>
            </a:r>
          </a:p>
          <a:p>
            <a:pPr marL="171450" indent="-171450" algn="just">
              <a:buFont typeface="Wingdings" panose="05000000000000000000" pitchFamily="2" charset="2"/>
              <a:buChar char="q"/>
            </a:pPr>
            <a:r>
              <a:rPr lang="de-DE" dirty="0"/>
              <a:t>Ziele, die Menschen erreichen wollen und die sich anhand von </a:t>
            </a:r>
            <a:r>
              <a:rPr lang="de-DE" b="1" dirty="0"/>
              <a:t>Geschwindigkeit und Genauigkeit messen</a:t>
            </a:r>
            <a:r>
              <a:rPr lang="de-DE" dirty="0"/>
              <a:t> lassen. Funktionale Jobs sind </a:t>
            </a:r>
            <a:r>
              <a:rPr lang="de-DE" b="1" dirty="0"/>
              <a:t>unabhängig von Lösungen</a:t>
            </a:r>
            <a:r>
              <a:rPr lang="de-DE" dirty="0"/>
              <a:t>, die aktuell genutzt werden.</a:t>
            </a:r>
          </a:p>
          <a:p>
            <a:pPr marL="171450" indent="-171450" algn="just">
              <a:buFont typeface="Wingdings" panose="05000000000000000000" pitchFamily="2" charset="2"/>
              <a:buChar char="q"/>
            </a:pPr>
            <a:r>
              <a:rPr lang="de-DE" b="1" dirty="0"/>
              <a:t>Beispiel:</a:t>
            </a:r>
            <a:r>
              <a:rPr lang="de-DE" dirty="0"/>
              <a:t> Warum kaufen Kunden ein iPhone? Zum </a:t>
            </a:r>
            <a:r>
              <a:rPr lang="de-DE" b="1" dirty="0"/>
              <a:t>Telefonieren und Nachrichten senden</a:t>
            </a:r>
            <a:r>
              <a:rPr lang="de-DE" dirty="0"/>
              <a:t>, als </a:t>
            </a:r>
            <a:r>
              <a:rPr lang="de-DE" b="1" dirty="0"/>
              <a:t>Taschencomputer immer dabei</a:t>
            </a:r>
            <a:r>
              <a:rPr lang="de-DE" dirty="0"/>
              <a:t>.</a:t>
            </a:r>
          </a:p>
          <a:p>
            <a:pPr algn="just"/>
            <a:r>
              <a:rPr lang="de-DE" b="1" dirty="0"/>
              <a:t>2. Emotionale Aspekte: Soziale Dimension</a:t>
            </a:r>
          </a:p>
          <a:p>
            <a:pPr marL="171450" indent="-171450" algn="just">
              <a:buFont typeface="Wingdings" panose="05000000000000000000" pitchFamily="2" charset="2"/>
              <a:buChar char="q"/>
            </a:pPr>
            <a:r>
              <a:rPr lang="de-DE" dirty="0"/>
              <a:t>Fokus darauf, </a:t>
            </a:r>
            <a:r>
              <a:rPr lang="de-DE" b="1" dirty="0"/>
              <a:t>wie Kunden von anderen wahrgenommen werden möchten</a:t>
            </a:r>
            <a:r>
              <a:rPr lang="de-DE" dirty="0"/>
              <a:t>, während sie den Job erledigen.</a:t>
            </a:r>
          </a:p>
          <a:p>
            <a:pPr marL="171450" indent="-171450" algn="just">
              <a:buFont typeface="Wingdings" panose="05000000000000000000" pitchFamily="2" charset="2"/>
              <a:buChar char="q"/>
            </a:pPr>
            <a:r>
              <a:rPr lang="de-DE" b="1" dirty="0"/>
              <a:t>Beispiel:</a:t>
            </a:r>
            <a:r>
              <a:rPr lang="de-DE" dirty="0"/>
              <a:t> Warum kaufen Kunden ein iPhone? Um </a:t>
            </a:r>
            <a:r>
              <a:rPr lang="de-DE" b="1" dirty="0"/>
              <a:t>als technikaffine Person wahrgenommen</a:t>
            </a:r>
            <a:r>
              <a:rPr lang="de-DE" dirty="0"/>
              <a:t> zu werden.</a:t>
            </a:r>
          </a:p>
          <a:p>
            <a:pPr algn="just"/>
            <a:r>
              <a:rPr lang="de-DE" b="1" dirty="0"/>
              <a:t>3. Emotionale Aspekte: Persönliche Dimension</a:t>
            </a:r>
          </a:p>
          <a:p>
            <a:pPr marL="171450" indent="-171450" algn="just">
              <a:buFont typeface="Wingdings" panose="05000000000000000000" pitchFamily="2" charset="2"/>
              <a:buChar char="q"/>
            </a:pPr>
            <a:r>
              <a:rPr lang="de-DE" dirty="0"/>
              <a:t>Wie Kunden sich </a:t>
            </a:r>
            <a:r>
              <a:rPr lang="de-DE" b="1" dirty="0"/>
              <a:t>fühlen und wahrgenommen werden möchten</a:t>
            </a:r>
            <a:r>
              <a:rPr lang="de-DE" dirty="0"/>
              <a:t>, während sie den funktionalen Job ausführen.</a:t>
            </a:r>
          </a:p>
          <a:p>
            <a:pPr marL="171450" indent="-171450" algn="just">
              <a:buFont typeface="Wingdings" panose="05000000000000000000" pitchFamily="2" charset="2"/>
              <a:buChar char="q"/>
            </a:pPr>
            <a:r>
              <a:rPr lang="de-DE" b="1" dirty="0"/>
              <a:t>Beispiel:</a:t>
            </a:r>
            <a:r>
              <a:rPr lang="de-DE" dirty="0"/>
              <a:t> Warum kaufen Kunden ein iPhone? </a:t>
            </a:r>
            <a:r>
              <a:rPr lang="de-DE" b="1" dirty="0"/>
              <a:t>Einfache Bedienung</a:t>
            </a:r>
            <a:r>
              <a:rPr lang="de-DE" dirty="0"/>
              <a:t>, </a:t>
            </a:r>
            <a:r>
              <a:rPr lang="de-DE" b="1" dirty="0"/>
              <a:t>Verbindung mit anderen Apple-Produkten</a:t>
            </a:r>
            <a:r>
              <a:rPr lang="de-DE" dirty="0"/>
              <a:t>.</a:t>
            </a:r>
          </a:p>
          <a:p>
            <a:pPr algn="just"/>
            <a:endParaRPr lang="de-DE" dirty="0"/>
          </a:p>
          <a:p>
            <a:pPr algn="just"/>
            <a:r>
              <a:rPr lang="de-DE" dirty="0"/>
              <a:t>Sie können die </a:t>
            </a:r>
            <a:r>
              <a:rPr lang="de-DE" b="1" dirty="0"/>
              <a:t>Vorlage von </a:t>
            </a:r>
            <a:r>
              <a:rPr lang="en-US" b="1" u="sng" dirty="0">
                <a:solidFill>
                  <a:srgbClr val="29C5F4"/>
                </a:solidFill>
                <a:latin typeface="Calibri"/>
                <a:ea typeface="Calibri"/>
                <a:cs typeface="Times New Roman"/>
                <a:hlinkClick r:id="rId4">
                  <a:extLst>
                    <a:ext uri="{A12FA001-AC4F-418D-AE19-62706E023703}">
                      <ahyp:hlinkClr xmlns:ahyp="http://schemas.microsoft.com/office/drawing/2018/hyperlinkcolor" val="tx"/>
                    </a:ext>
                  </a:extLst>
                </a:hlinkClick>
              </a:rPr>
              <a:t>Miro</a:t>
            </a:r>
            <a:r>
              <a:rPr lang="de-DE" dirty="0"/>
              <a:t> verwenden (auf „Use </a:t>
            </a:r>
            <a:r>
              <a:rPr lang="de-DE" dirty="0" err="1"/>
              <a:t>template</a:t>
            </a:r>
            <a:r>
              <a:rPr lang="de-DE" dirty="0"/>
              <a:t>“ klicken und anmelden), oder ein anderes relevantes Tool wählen, z. B. </a:t>
            </a:r>
            <a:r>
              <a:rPr lang="de-DE" b="1" dirty="0" err="1"/>
              <a:t>Edraw</a:t>
            </a:r>
            <a:r>
              <a:rPr lang="de-DE" b="1" dirty="0"/>
              <a:t>, </a:t>
            </a:r>
            <a:r>
              <a:rPr lang="de-DE" b="1" dirty="0" err="1"/>
              <a:t>Lucidchart</a:t>
            </a:r>
            <a:r>
              <a:rPr lang="de-DE" b="1" dirty="0"/>
              <a:t>, </a:t>
            </a:r>
            <a:r>
              <a:rPr lang="de-DE" b="1" dirty="0" err="1"/>
              <a:t>Simplemind</a:t>
            </a:r>
            <a:r>
              <a:rPr lang="de-DE" b="1" dirty="0"/>
              <a:t>, </a:t>
            </a:r>
            <a:r>
              <a:rPr lang="de-DE" b="1" dirty="0" err="1"/>
              <a:t>MindMeister</a:t>
            </a:r>
            <a:r>
              <a:rPr lang="de-DE" b="1" dirty="0"/>
              <a:t> oder Mindjet</a:t>
            </a:r>
            <a:r>
              <a:rPr lang="de-DE" dirty="0"/>
              <a:t>.</a:t>
            </a:r>
          </a:p>
          <a:p>
            <a:pPr algn="just"/>
            <a:r>
              <a:rPr lang="de-DE" dirty="0"/>
              <a:t>Für eine Anleitung zur Nutzung von </a:t>
            </a:r>
            <a:r>
              <a:rPr lang="de-DE" b="1" dirty="0"/>
              <a:t>Miro</a:t>
            </a:r>
            <a:r>
              <a:rPr lang="de-DE" dirty="0"/>
              <a:t> sehen Sie sich </a:t>
            </a:r>
            <a:r>
              <a:rPr lang="de-DE" b="1" dirty="0">
                <a:solidFill>
                  <a:srgbClr val="29C5F4"/>
                </a:solidFill>
                <a:hlinkClick r:id="rId5" action="ppaction://hlinksldjump">
                  <a:extLst>
                    <a:ext uri="{A12FA001-AC4F-418D-AE19-62706E023703}">
                      <ahyp:hlinkClr xmlns:ahyp="http://schemas.microsoft.com/office/drawing/2018/hyperlinkcolor" val="tx"/>
                    </a:ext>
                  </a:extLst>
                </a:hlinkClick>
              </a:rPr>
              <a:t>Seiten 9–10</a:t>
            </a:r>
            <a:r>
              <a:rPr lang="de-DE" dirty="0">
                <a:solidFill>
                  <a:srgbClr val="29C5F4"/>
                </a:solidFill>
                <a:hlinkClick r:id="rId5" action="ppaction://hlinksldjump">
                  <a:extLst>
                    <a:ext uri="{A12FA001-AC4F-418D-AE19-62706E023703}">
                      <ahyp:hlinkClr xmlns:ahyp="http://schemas.microsoft.com/office/drawing/2018/hyperlinkcolor" val="tx"/>
                    </a:ext>
                  </a:extLst>
                </a:hlinkClick>
              </a:rPr>
              <a:t> </a:t>
            </a:r>
            <a:r>
              <a:rPr lang="de-DE" dirty="0"/>
              <a:t>dieses Dokuments an.</a:t>
            </a:r>
          </a:p>
          <a:p>
            <a:pPr algn="just"/>
            <a:endParaRPr lang="de-DE" dirty="0">
              <a:solidFill>
                <a:srgbClr val="0B3A5B"/>
              </a:solidFill>
              <a:latin typeface="+mn-l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6141BE8-BBF0-1530-DF0C-2DDED2B22DD8}"/>
              </a:ext>
            </a:extLst>
          </p:cNvPr>
          <p:cNvSpPr>
            <a:spLocks noGrp="1"/>
          </p:cNvSpPr>
          <p:nvPr>
            <p:ph type="sldNum" sz="quarter" idx="4"/>
          </p:nvPr>
        </p:nvSpPr>
        <p:spPr/>
        <p:txBody>
          <a:bodyPr/>
          <a:lstStyle/>
          <a:p>
            <a:fld id="{9C527BFA-2C0E-4CEC-B6A5-913A56FEF4B4}" type="slidenum">
              <a:rPr lang="fr-CA" smtClean="0"/>
              <a:pPr/>
              <a:t>7</a:t>
            </a:fld>
            <a:endParaRPr lang="fr-CA"/>
          </a:p>
        </p:txBody>
      </p:sp>
      <p:sp>
        <p:nvSpPr>
          <p:cNvPr id="7" name="Freeform 1">
            <a:extLst>
              <a:ext uri="{FF2B5EF4-FFF2-40B4-BE49-F238E27FC236}">
                <a16:creationId xmlns:a16="http://schemas.microsoft.com/office/drawing/2014/main" id="{931AD237-D9AC-5DE8-34AE-C27C4687AAC1}"/>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E507DFAF-6598-4DE9-2365-567BC7D8BD23}"/>
              </a:ext>
            </a:extLst>
          </p:cNvPr>
          <p:cNvSpPr>
            <a:spLocks noGrp="1"/>
          </p:cNvSpPr>
          <p:nvPr>
            <p:ph type="body" sz="quarter" idx="61"/>
          </p:nvPr>
        </p:nvSpPr>
        <p:spPr>
          <a:xfrm>
            <a:off x="-9335" y="304800"/>
            <a:ext cx="5775135" cy="926158"/>
          </a:xfrm>
        </p:spPr>
        <p:txBody>
          <a:bodyPr/>
          <a:lstStyle/>
          <a:p>
            <a:r>
              <a:rPr lang="de-DE" dirty="0"/>
              <a:t>PHASE 1 - IDENTIFIKATION VON MÖGLICHKEITEN</a:t>
            </a:r>
            <a:endParaRPr lang="en-US" dirty="0"/>
          </a:p>
        </p:txBody>
      </p:sp>
      <p:pic>
        <p:nvPicPr>
          <p:cNvPr id="6" name="Grafik 5">
            <a:extLst>
              <a:ext uri="{FF2B5EF4-FFF2-40B4-BE49-F238E27FC236}">
                <a16:creationId xmlns:a16="http://schemas.microsoft.com/office/drawing/2014/main" id="{93EFE8E3-B8FD-DE0D-08E0-C034CD8E72B4}"/>
              </a:ext>
            </a:extLst>
          </p:cNvPr>
          <p:cNvPicPr>
            <a:picLocks noChangeAspect="1"/>
          </p:cNvPicPr>
          <p:nvPr/>
        </p:nvPicPr>
        <p:blipFill>
          <a:blip r:embed="rId6"/>
          <a:stretch>
            <a:fillRect/>
          </a:stretch>
        </p:blipFill>
        <p:spPr>
          <a:xfrm>
            <a:off x="2184115" y="4011328"/>
            <a:ext cx="3105891" cy="2224433"/>
          </a:xfrm>
          <a:prstGeom prst="rect">
            <a:avLst/>
          </a:prstGeom>
        </p:spPr>
      </p:pic>
    </p:spTree>
    <p:extLst>
      <p:ext uri="{BB962C8B-B14F-4D97-AF65-F5344CB8AC3E}">
        <p14:creationId xmlns:p14="http://schemas.microsoft.com/office/powerpoint/2010/main" val="3334348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D0FB5-0104-DB46-F242-EEE727505387}"/>
            </a:ext>
          </a:extLst>
        </p:cNvPr>
        <p:cNvGrpSpPr/>
        <p:nvPr/>
      </p:nvGrpSpPr>
      <p:grpSpPr>
        <a:xfrm>
          <a:off x="0" y="0"/>
          <a:ext cx="0" cy="0"/>
          <a:chOff x="0" y="0"/>
          <a:chExt cx="0" cy="0"/>
        </a:xfrm>
      </p:grpSpPr>
      <p:sp>
        <p:nvSpPr>
          <p:cNvPr id="10" name="Text Placeholder 5">
            <a:extLst>
              <a:ext uri="{FF2B5EF4-FFF2-40B4-BE49-F238E27FC236}">
                <a16:creationId xmlns:a16="http://schemas.microsoft.com/office/drawing/2014/main" id="{EBF1052F-6DE6-4DFB-99EE-D487B3E2B537}"/>
              </a:ext>
            </a:extLst>
          </p:cNvPr>
          <p:cNvSpPr txBox="1">
            <a:spLocks/>
          </p:cNvSpPr>
          <p:nvPr/>
        </p:nvSpPr>
        <p:spPr>
          <a:xfrm>
            <a:off x="443199" y="1495778"/>
            <a:ext cx="6587724" cy="8447796"/>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n-GB" sz="1600" b="1" dirty="0">
                <a:solidFill>
                  <a:srgbClr val="8652A1"/>
                </a:solidFill>
              </a:rPr>
              <a:t>Schritt 3: Jobs-To-Be-Done </a:t>
            </a:r>
            <a:r>
              <a:rPr lang="en-GB" sz="1600" b="1" dirty="0" err="1">
                <a:solidFill>
                  <a:srgbClr val="8652A1"/>
                </a:solidFill>
              </a:rPr>
              <a:t>anwenden</a:t>
            </a:r>
            <a:endParaRPr lang="en-GB" sz="1600" b="1" dirty="0">
              <a:solidFill>
                <a:srgbClr val="8652A1"/>
              </a:solidFill>
              <a:highlight>
                <a:srgbClr val="FFFF00"/>
              </a:highlight>
            </a:endParaRPr>
          </a:p>
          <a:p>
            <a:pPr algn="just"/>
            <a:endParaRPr lang="en-GB" dirty="0">
              <a:solidFill>
                <a:srgbClr val="0B3A5B"/>
              </a:solidFill>
            </a:endParaRPr>
          </a:p>
          <a:p>
            <a:pPr algn="just"/>
            <a:r>
              <a:rPr lang="de-DE" dirty="0"/>
              <a:t>Bauen Sie auf den </a:t>
            </a:r>
            <a:r>
              <a:rPr lang="de-DE" b="1" dirty="0"/>
              <a:t>identifizierten Jobs</a:t>
            </a:r>
            <a:r>
              <a:rPr lang="de-DE" dirty="0"/>
              <a:t> auf und </a:t>
            </a:r>
            <a:r>
              <a:rPr lang="de-DE" b="1" dirty="0"/>
              <a:t>transformieren Sie diese in User Stories</a:t>
            </a:r>
            <a:r>
              <a:rPr lang="de-DE" dirty="0"/>
              <a:t>. Wenden </a:t>
            </a:r>
          </a:p>
          <a:p>
            <a:pPr algn="just"/>
            <a:r>
              <a:rPr lang="de-DE" dirty="0"/>
              <a:t>Sie die </a:t>
            </a:r>
            <a:r>
              <a:rPr lang="de-DE" b="1" dirty="0"/>
              <a:t>JTBD-Theorie</a:t>
            </a:r>
            <a:r>
              <a:rPr lang="de-DE" dirty="0"/>
              <a:t> an, indem Sie </a:t>
            </a:r>
            <a:r>
              <a:rPr lang="de-DE" b="1" dirty="0"/>
              <a:t>User Stories im folgenden Format</a:t>
            </a:r>
            <a:r>
              <a:rPr lang="de-DE" dirty="0"/>
              <a:t> erstellen:</a:t>
            </a:r>
            <a:endParaRPr lang="en-GB" dirty="0">
              <a:solidFill>
                <a:schemeClr val="tx1"/>
              </a:solidFill>
              <a:latin typeface="Calibri"/>
              <a:ea typeface="Calibri"/>
              <a:cs typeface="Times New Roman"/>
            </a:endParaRPr>
          </a:p>
          <a:p>
            <a:pPr algn="just"/>
            <a:endParaRPr lang="en-GB" dirty="0">
              <a:solidFill>
                <a:schemeClr val="tx1"/>
              </a:solidFill>
              <a:latin typeface="Calibri"/>
              <a:ea typeface="Calibri"/>
              <a:cs typeface="Times New Roman"/>
            </a:endParaRPr>
          </a:p>
          <a:p>
            <a:pPr algn="just"/>
            <a:endParaRPr lang="en-GB" dirty="0">
              <a:solidFill>
                <a:schemeClr val="tx1"/>
              </a:solidFill>
              <a:latin typeface="Calibri"/>
              <a:ea typeface="Calibri"/>
              <a:cs typeface="Times New Roman"/>
            </a:endParaRPr>
          </a:p>
          <a:p>
            <a:pPr algn="just"/>
            <a:endParaRPr lang="en-GB" dirty="0">
              <a:solidFill>
                <a:schemeClr val="tx1"/>
              </a:solidFill>
              <a:latin typeface="Calibri"/>
              <a:ea typeface="Calibri"/>
              <a:cs typeface="Times New Roman"/>
            </a:endParaRPr>
          </a:p>
          <a:p>
            <a:pPr algn="just"/>
            <a:endParaRPr lang="en-GB" dirty="0">
              <a:solidFill>
                <a:schemeClr val="tx1"/>
              </a:solidFill>
              <a:latin typeface="Calibri"/>
              <a:ea typeface="Calibri"/>
              <a:cs typeface="Times New Roman"/>
            </a:endParaRPr>
          </a:p>
          <a:p>
            <a:pPr algn="just"/>
            <a:endParaRPr lang="en-GB" dirty="0">
              <a:solidFill>
                <a:schemeClr val="tx1"/>
              </a:solidFill>
              <a:latin typeface="Calibri"/>
              <a:ea typeface="Calibri"/>
              <a:cs typeface="Times New Roman"/>
            </a:endParaRPr>
          </a:p>
          <a:p>
            <a:pPr algn="just"/>
            <a:endParaRPr lang="en-GB" dirty="0">
              <a:solidFill>
                <a:schemeClr val="tx1"/>
              </a:solidFill>
              <a:latin typeface="Calibri"/>
              <a:ea typeface="Calibri"/>
              <a:cs typeface="Times New Roman"/>
            </a:endParaRPr>
          </a:p>
          <a:p>
            <a:pPr algn="just"/>
            <a:endParaRPr lang="de-DE" dirty="0">
              <a:solidFill>
                <a:schemeClr val="tx1"/>
              </a:solidFill>
              <a:latin typeface="+mn-lt"/>
              <a:ea typeface="Calibri" panose="020F0502020204030204" pitchFamily="34" charset="0"/>
              <a:cs typeface="Times New Roman" panose="02020603050405020304" pitchFamily="18" charset="0"/>
            </a:endParaRPr>
          </a:p>
          <a:p>
            <a:pPr algn="just"/>
            <a:endParaRPr lang="de-DE" dirty="0">
              <a:solidFill>
                <a:schemeClr val="tx1"/>
              </a:solidFill>
              <a:latin typeface="+mn-lt"/>
              <a:ea typeface="Calibri" panose="020F0502020204030204" pitchFamily="34" charset="0"/>
              <a:cs typeface="Times New Roman" panose="02020603050405020304" pitchFamily="18" charset="0"/>
            </a:endParaRPr>
          </a:p>
          <a:p>
            <a:pPr algn="just"/>
            <a:endParaRPr lang="de-DE" dirty="0">
              <a:solidFill>
                <a:schemeClr val="tx1"/>
              </a:solidFill>
              <a:latin typeface="+mn-lt"/>
              <a:ea typeface="Calibri" panose="020F0502020204030204" pitchFamily="34" charset="0"/>
              <a:cs typeface="Times New Roman" panose="02020603050405020304" pitchFamily="18" charset="0"/>
            </a:endParaRPr>
          </a:p>
          <a:p>
            <a:pPr algn="just"/>
            <a:endParaRPr lang="de-DE" dirty="0">
              <a:solidFill>
                <a:schemeClr val="tx1"/>
              </a:solidFill>
              <a:latin typeface="+mn-lt"/>
              <a:ea typeface="Calibri" panose="020F0502020204030204" pitchFamily="34" charset="0"/>
              <a:cs typeface="Times New Roman" panose="02020603050405020304" pitchFamily="18" charset="0"/>
            </a:endParaRPr>
          </a:p>
          <a:p>
            <a:pPr algn="just"/>
            <a:endParaRPr lang="de-DE" dirty="0">
              <a:solidFill>
                <a:schemeClr val="tx1"/>
              </a:solidFill>
              <a:latin typeface="+mn-lt"/>
              <a:ea typeface="Calibri" panose="020F0502020204030204" pitchFamily="34" charset="0"/>
              <a:cs typeface="Times New Roman" panose="02020603050405020304" pitchFamily="18" charset="0"/>
            </a:endParaRPr>
          </a:p>
          <a:p>
            <a:pPr algn="just"/>
            <a:endParaRPr lang="de-DE" dirty="0">
              <a:solidFill>
                <a:schemeClr val="tx1"/>
              </a:solidFill>
              <a:latin typeface="+mn-lt"/>
              <a:ea typeface="Calibri" panose="020F0502020204030204" pitchFamily="34" charset="0"/>
              <a:cs typeface="Times New Roman" panose="02020603050405020304" pitchFamily="18" charset="0"/>
            </a:endParaRPr>
          </a:p>
          <a:p>
            <a:pPr algn="just"/>
            <a:endParaRPr lang="de-DE" dirty="0">
              <a:solidFill>
                <a:schemeClr val="tx1"/>
              </a:solidFill>
              <a:latin typeface="+mn-lt"/>
              <a:ea typeface="Calibri" panose="020F0502020204030204" pitchFamily="34" charset="0"/>
              <a:cs typeface="Times New Roman" panose="02020603050405020304" pitchFamily="18" charset="0"/>
            </a:endParaRPr>
          </a:p>
          <a:p>
            <a:pPr algn="just"/>
            <a:r>
              <a:rPr lang="de-DE" b="1" dirty="0"/>
              <a:t>Beispiele:</a:t>
            </a:r>
            <a:endParaRPr lang="de-DE" dirty="0"/>
          </a:p>
          <a:p>
            <a:pPr marL="171450" indent="-171450" algn="just">
              <a:buFont typeface="Wingdings" panose="05000000000000000000" pitchFamily="2" charset="2"/>
              <a:buChar char="q"/>
            </a:pPr>
            <a:r>
              <a:rPr lang="de-DE" dirty="0"/>
              <a:t>„[Wenn ich zur Arbeit gehe] [möchte ich alle meine Transportmöglichkeiten kennen] [damit ich flexibel bleiben kann]“</a:t>
            </a:r>
          </a:p>
          <a:p>
            <a:pPr marL="171450" indent="-171450" algn="just">
              <a:buFont typeface="Wingdings" panose="05000000000000000000" pitchFamily="2" charset="2"/>
              <a:buChar char="q"/>
            </a:pPr>
            <a:r>
              <a:rPr lang="de-DE" dirty="0"/>
              <a:t>„[Wenn ich morgens das Haus verlasse] [möchte ich über mögliche Staus informiert werden] [damit ich pünktlich ankomme]“</a:t>
            </a:r>
          </a:p>
          <a:p>
            <a:pPr marL="171450" indent="-171450" algn="just">
              <a:buFont typeface="Wingdings" panose="05000000000000000000" pitchFamily="2" charset="2"/>
              <a:buChar char="q"/>
            </a:pPr>
            <a:r>
              <a:rPr lang="de-DE" dirty="0"/>
              <a:t>„[Wenn ich einkaufen gehe] [möchte ich regionales Gemüse kaufen] [damit ich lokale Unternehmen unterstütze und mich gut fühle]“</a:t>
            </a:r>
          </a:p>
          <a:p>
            <a:pPr marL="171450" indent="-171450" algn="just">
              <a:buFont typeface="Arial" panose="020B0604020202020204" pitchFamily="34" charset="0"/>
              <a:buChar char="•"/>
            </a:pPr>
            <a:endParaRPr lang="en-GB" dirty="0">
              <a:solidFill>
                <a:schemeClr val="tx1"/>
              </a:solidFill>
              <a:latin typeface="+mn-lt"/>
              <a:ea typeface="Calibri" panose="020F0502020204030204" pitchFamily="34" charset="0"/>
              <a:cs typeface="Times New Roman" panose="02020603050405020304" pitchFamily="18" charset="0"/>
            </a:endParaRPr>
          </a:p>
          <a:p>
            <a:pPr algn="just"/>
            <a:endParaRPr lang="en-GB" dirty="0">
              <a:solidFill>
                <a:schemeClr val="tx1"/>
              </a:solidFill>
              <a:latin typeface="+mn-lt"/>
              <a:ea typeface="Calibri" panose="020F0502020204030204" pitchFamily="34" charset="0"/>
              <a:cs typeface="Times New Roman" panose="02020603050405020304" pitchFamily="18" charset="0"/>
            </a:endParaRPr>
          </a:p>
          <a:p>
            <a:pPr algn="just"/>
            <a:r>
              <a:rPr lang="de-DE" dirty="0"/>
              <a:t>Sie können ein </a:t>
            </a:r>
            <a:r>
              <a:rPr lang="de-DE" b="1" dirty="0"/>
              <a:t>relevantes Tool</a:t>
            </a:r>
            <a:r>
              <a:rPr lang="de-DE" dirty="0"/>
              <a:t> auswählen, um diese Aufgabe durchzuführen, z. B. </a:t>
            </a:r>
            <a:r>
              <a:rPr lang="de-DE" b="1" dirty="0"/>
              <a:t>Miro, </a:t>
            </a:r>
            <a:r>
              <a:rPr lang="de-DE" b="1" dirty="0" err="1"/>
              <a:t>Edraw</a:t>
            </a:r>
            <a:r>
              <a:rPr lang="de-DE" b="1" dirty="0"/>
              <a:t>, </a:t>
            </a:r>
            <a:r>
              <a:rPr lang="de-DE" b="1" dirty="0" err="1"/>
              <a:t>Trello</a:t>
            </a:r>
            <a:r>
              <a:rPr lang="de-DE" b="1" dirty="0"/>
              <a:t>, </a:t>
            </a:r>
            <a:r>
              <a:rPr lang="de-DE" b="1" dirty="0" err="1"/>
              <a:t>ClickUp</a:t>
            </a:r>
            <a:r>
              <a:rPr lang="de-DE" b="1" dirty="0"/>
              <a:t>, </a:t>
            </a:r>
            <a:r>
              <a:rPr lang="de-DE" b="1" dirty="0" err="1"/>
              <a:t>Lucidchart</a:t>
            </a:r>
            <a:r>
              <a:rPr lang="de-DE" b="1" dirty="0"/>
              <a:t>, </a:t>
            </a:r>
            <a:r>
              <a:rPr lang="de-DE" b="1" dirty="0" err="1"/>
              <a:t>Simplemind</a:t>
            </a:r>
            <a:r>
              <a:rPr lang="de-DE" b="1" dirty="0"/>
              <a:t>, </a:t>
            </a:r>
            <a:r>
              <a:rPr lang="de-DE" b="1" dirty="0" err="1"/>
              <a:t>MindMeister</a:t>
            </a:r>
            <a:r>
              <a:rPr lang="de-DE" b="1" dirty="0"/>
              <a:t> oder Mindjet</a:t>
            </a:r>
            <a:r>
              <a:rPr lang="de-DE" dirty="0"/>
              <a:t>.</a:t>
            </a:r>
          </a:p>
          <a:p>
            <a:pPr algn="just"/>
            <a:r>
              <a:rPr lang="de-DE" dirty="0"/>
              <a:t>Für eine Anleitung zur Nutzung von </a:t>
            </a:r>
            <a:r>
              <a:rPr lang="de-DE" b="1" dirty="0"/>
              <a:t>Miro</a:t>
            </a:r>
            <a:r>
              <a:rPr lang="de-DE" dirty="0"/>
              <a:t> sehen Sie sich </a:t>
            </a:r>
            <a:r>
              <a:rPr lang="de-DE" b="1" dirty="0">
                <a:solidFill>
                  <a:srgbClr val="29C5F4"/>
                </a:solidFill>
                <a:hlinkClick r:id="rId2" action="ppaction://hlinksldjump">
                  <a:extLst>
                    <a:ext uri="{A12FA001-AC4F-418D-AE19-62706E023703}">
                      <ahyp:hlinkClr xmlns:ahyp="http://schemas.microsoft.com/office/drawing/2018/hyperlinkcolor" val="tx"/>
                    </a:ext>
                  </a:extLst>
                </a:hlinkClick>
              </a:rPr>
              <a:t>Seiten 9–10</a:t>
            </a:r>
            <a:r>
              <a:rPr lang="de-DE" dirty="0">
                <a:solidFill>
                  <a:srgbClr val="29C5F4"/>
                </a:solidFill>
                <a:hlinkClick r:id="rId2" action="ppaction://hlinksldjump">
                  <a:extLst>
                    <a:ext uri="{A12FA001-AC4F-418D-AE19-62706E023703}">
                      <ahyp:hlinkClr xmlns:ahyp="http://schemas.microsoft.com/office/drawing/2018/hyperlinkcolor" val="tx"/>
                    </a:ext>
                  </a:extLst>
                </a:hlinkClick>
              </a:rPr>
              <a:t> </a:t>
            </a:r>
            <a:r>
              <a:rPr lang="de-DE" dirty="0"/>
              <a:t>dieses Dokuments an.</a:t>
            </a:r>
          </a:p>
        </p:txBody>
      </p:sp>
      <p:sp>
        <p:nvSpPr>
          <p:cNvPr id="4" name="Slide Number Placeholder 3">
            <a:extLst>
              <a:ext uri="{FF2B5EF4-FFF2-40B4-BE49-F238E27FC236}">
                <a16:creationId xmlns:a16="http://schemas.microsoft.com/office/drawing/2014/main" id="{DB897450-DDEF-9481-3A6D-1101E884F353}"/>
              </a:ext>
            </a:extLst>
          </p:cNvPr>
          <p:cNvSpPr>
            <a:spLocks noGrp="1"/>
          </p:cNvSpPr>
          <p:nvPr>
            <p:ph type="sldNum" sz="quarter" idx="4"/>
          </p:nvPr>
        </p:nvSpPr>
        <p:spPr/>
        <p:txBody>
          <a:bodyPr/>
          <a:lstStyle/>
          <a:p>
            <a:fld id="{9C527BFA-2C0E-4CEC-B6A5-913A56FEF4B4}" type="slidenum">
              <a:rPr lang="fr-CA" smtClean="0"/>
              <a:pPr/>
              <a:t>8</a:t>
            </a:fld>
            <a:endParaRPr lang="fr-CA"/>
          </a:p>
        </p:txBody>
      </p:sp>
      <p:sp>
        <p:nvSpPr>
          <p:cNvPr id="7" name="Freeform 1">
            <a:extLst>
              <a:ext uri="{FF2B5EF4-FFF2-40B4-BE49-F238E27FC236}">
                <a16:creationId xmlns:a16="http://schemas.microsoft.com/office/drawing/2014/main" id="{829D331C-64C2-A015-DAA0-53604BFA6AB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CF50BB41-4A03-34B6-443A-6AF476EC2498}"/>
              </a:ext>
            </a:extLst>
          </p:cNvPr>
          <p:cNvSpPr>
            <a:spLocks noGrp="1"/>
          </p:cNvSpPr>
          <p:nvPr>
            <p:ph type="body" sz="quarter" idx="61"/>
          </p:nvPr>
        </p:nvSpPr>
        <p:spPr>
          <a:xfrm>
            <a:off x="-9335" y="304800"/>
            <a:ext cx="5775135" cy="926158"/>
          </a:xfrm>
        </p:spPr>
        <p:txBody>
          <a:bodyPr/>
          <a:lstStyle/>
          <a:p>
            <a:r>
              <a:rPr lang="de-DE" dirty="0"/>
              <a:t>PHASE 1 - IDENTIFIKATION VON MÖGLICHKEITEN</a:t>
            </a:r>
            <a:endParaRPr lang="en-US" dirty="0"/>
          </a:p>
        </p:txBody>
      </p:sp>
      <p:pic>
        <p:nvPicPr>
          <p:cNvPr id="6" name="Picture 15">
            <a:extLst>
              <a:ext uri="{FF2B5EF4-FFF2-40B4-BE49-F238E27FC236}">
                <a16:creationId xmlns:a16="http://schemas.microsoft.com/office/drawing/2014/main" id="{E5122679-73AF-7D1F-BC42-8456972B2F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8752" y="2371170"/>
            <a:ext cx="6502170" cy="1891464"/>
          </a:xfrm>
          <a:prstGeom prst="rect">
            <a:avLst/>
          </a:prstGeom>
          <a:noFill/>
          <a:ln>
            <a:noFill/>
          </a:ln>
        </p:spPr>
      </p:pic>
    </p:spTree>
    <p:extLst>
      <p:ext uri="{BB962C8B-B14F-4D97-AF65-F5344CB8AC3E}">
        <p14:creationId xmlns:p14="http://schemas.microsoft.com/office/powerpoint/2010/main" val="1800839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D2480-6C50-38AA-10E0-01CC68F48C9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8FD3C3-247F-2B10-F4CB-670A7AE60FA3}"/>
              </a:ext>
            </a:extLst>
          </p:cNvPr>
          <p:cNvSpPr>
            <a:spLocks noGrp="1"/>
          </p:cNvSpPr>
          <p:nvPr>
            <p:ph type="sldNum" sz="quarter" idx="4"/>
          </p:nvPr>
        </p:nvSpPr>
        <p:spPr/>
        <p:txBody>
          <a:bodyPr/>
          <a:lstStyle/>
          <a:p>
            <a:fld id="{9C527BFA-2C0E-4CEC-B6A5-913A56FEF4B4}" type="slidenum">
              <a:rPr lang="fr-CA" smtClean="0"/>
              <a:pPr/>
              <a:t>9</a:t>
            </a:fld>
            <a:endParaRPr lang="fr-CA"/>
          </a:p>
        </p:txBody>
      </p:sp>
      <p:sp>
        <p:nvSpPr>
          <p:cNvPr id="7" name="Freeform 1">
            <a:extLst>
              <a:ext uri="{FF2B5EF4-FFF2-40B4-BE49-F238E27FC236}">
                <a16:creationId xmlns:a16="http://schemas.microsoft.com/office/drawing/2014/main" id="{CEE6C84F-AACC-3C81-51D3-5C446843BEA8}"/>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0" name="Text Placeholder 5">
            <a:extLst>
              <a:ext uri="{FF2B5EF4-FFF2-40B4-BE49-F238E27FC236}">
                <a16:creationId xmlns:a16="http://schemas.microsoft.com/office/drawing/2014/main" id="{C569D03A-E4D9-C383-8F3B-FC78B2401215}"/>
              </a:ext>
            </a:extLst>
          </p:cNvPr>
          <p:cNvSpPr txBox="1">
            <a:spLocks/>
          </p:cNvSpPr>
          <p:nvPr/>
        </p:nvSpPr>
        <p:spPr>
          <a:xfrm>
            <a:off x="658780" y="1425816"/>
            <a:ext cx="6076734" cy="5983801"/>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n-GB" sz="1600" b="1" dirty="0" err="1">
                <a:solidFill>
                  <a:srgbClr val="8652A1"/>
                </a:solidFill>
              </a:rPr>
              <a:t>Anleitung</a:t>
            </a:r>
            <a:r>
              <a:rPr lang="en-GB" sz="1600" b="1" dirty="0">
                <a:solidFill>
                  <a:srgbClr val="8652A1"/>
                </a:solidFill>
              </a:rPr>
              <a:t>: Wie </a:t>
            </a:r>
            <a:r>
              <a:rPr lang="en-GB" sz="1600" b="1" dirty="0" err="1">
                <a:solidFill>
                  <a:srgbClr val="8652A1"/>
                </a:solidFill>
              </a:rPr>
              <a:t>benutzt</a:t>
            </a:r>
            <a:r>
              <a:rPr lang="en-GB" sz="1600" b="1" dirty="0">
                <a:solidFill>
                  <a:srgbClr val="8652A1"/>
                </a:solidFill>
              </a:rPr>
              <a:t> man Miro?</a:t>
            </a:r>
          </a:p>
          <a:p>
            <a:pPr algn="just"/>
            <a:endParaRPr lang="en-GB" sz="1800" b="1" dirty="0"/>
          </a:p>
          <a:p>
            <a:pPr marL="228600" indent="-228600" algn="just">
              <a:buAutoNum type="arabicPeriod"/>
            </a:pPr>
            <a:r>
              <a:rPr lang="de-DE" dirty="0"/>
              <a:t>Gehen Sie auf die </a:t>
            </a:r>
            <a:r>
              <a:rPr lang="de-DE" b="1" dirty="0"/>
              <a:t>Miro-Webseite</a:t>
            </a:r>
            <a:r>
              <a:rPr lang="de-DE" dirty="0"/>
              <a:t> in Ihrem Browser </a:t>
            </a:r>
            <a:r>
              <a:rPr lang="en-GB" dirty="0"/>
              <a:t>– </a:t>
            </a:r>
            <a:r>
              <a:rPr lang="en-GB" b="1" dirty="0">
                <a:solidFill>
                  <a:srgbClr val="29C5F4"/>
                </a:solidFill>
                <a:hlinkClick r:id="rId2">
                  <a:extLst>
                    <a:ext uri="{A12FA001-AC4F-418D-AE19-62706E023703}">
                      <ahyp:hlinkClr xmlns:ahyp="http://schemas.microsoft.com/office/drawing/2018/hyperlinkcolor" val="tx"/>
                    </a:ext>
                  </a:extLst>
                </a:hlinkClick>
              </a:rPr>
              <a:t>www.miro.com</a:t>
            </a:r>
            <a:r>
              <a:rPr lang="en-GB" dirty="0">
                <a:solidFill>
                  <a:schemeClr val="tx1"/>
                </a:solidFill>
              </a:rPr>
              <a:t>.</a:t>
            </a:r>
          </a:p>
          <a:p>
            <a:pPr marL="228600" indent="-228600" algn="just">
              <a:buAutoNum type="arabicPeriod"/>
            </a:pPr>
            <a:r>
              <a:rPr lang="de-DE" dirty="0"/>
              <a:t>Melden Sie sich an oder registrieren Sie sich mit Ihren </a:t>
            </a:r>
            <a:r>
              <a:rPr lang="de-DE" b="1" dirty="0"/>
              <a:t>Zugangsdaten</a:t>
            </a:r>
            <a:r>
              <a:rPr lang="de-DE" dirty="0"/>
              <a:t>.</a:t>
            </a:r>
          </a:p>
          <a:p>
            <a:pPr marL="228600" indent="-228600" algn="just">
              <a:buAutoNum type="arabicPeriod"/>
            </a:pPr>
            <a:endParaRPr lang="de-DE" dirty="0"/>
          </a:p>
          <a:p>
            <a:pPr marL="228600" indent="-228600" algn="just">
              <a:buAutoNum type="arabicPeriod"/>
            </a:pPr>
            <a:endParaRPr lang="de-DE" dirty="0"/>
          </a:p>
          <a:p>
            <a:pPr marL="228600" indent="-228600" algn="just">
              <a:buAutoNum type="arabicPeriod"/>
            </a:pPr>
            <a:endParaRPr lang="de-DE" dirty="0"/>
          </a:p>
          <a:p>
            <a:pPr marL="228600" indent="-228600" algn="just">
              <a:buAutoNum type="arabicPeriod"/>
            </a:pPr>
            <a:r>
              <a:rPr lang="de-DE" dirty="0"/>
              <a:t>Um zu starten, klicken Sie auf </a:t>
            </a:r>
            <a:r>
              <a:rPr lang="de-DE" b="1" dirty="0"/>
              <a:t>„+ Create New“</a:t>
            </a:r>
            <a:r>
              <a:rPr lang="de-DE" dirty="0"/>
              <a:t> und dann auf </a:t>
            </a:r>
            <a:r>
              <a:rPr lang="de-DE" b="1" dirty="0"/>
              <a:t>„Board“</a:t>
            </a:r>
            <a:r>
              <a:rPr lang="de-DE" dirty="0"/>
              <a:t> oder auf </a:t>
            </a:r>
            <a:r>
              <a:rPr lang="de-DE" b="1" dirty="0"/>
              <a:t>„</a:t>
            </a:r>
            <a:r>
              <a:rPr lang="de-DE" b="1" dirty="0" err="1"/>
              <a:t>Explore</a:t>
            </a:r>
            <a:r>
              <a:rPr lang="de-DE" b="1" dirty="0"/>
              <a:t> </a:t>
            </a:r>
            <a:r>
              <a:rPr lang="de-DE" b="1" dirty="0" err="1"/>
              <a:t>templates</a:t>
            </a:r>
            <a:r>
              <a:rPr lang="de-DE" b="1" dirty="0"/>
              <a:t>“</a:t>
            </a:r>
            <a:r>
              <a:rPr lang="de-DE" dirty="0"/>
              <a:t> (alternativ können Sie auch auf einen </a:t>
            </a:r>
            <a:r>
              <a:rPr lang="de-DE" b="1" dirty="0"/>
              <a:t>Template-Link</a:t>
            </a:r>
            <a:r>
              <a:rPr lang="de-DE" dirty="0"/>
              <a:t> in den Aufgaben oben klicken).</a:t>
            </a:r>
          </a:p>
          <a:p>
            <a:pPr marL="228600" indent="-228600" algn="just">
              <a:buAutoNum type="arabicPeriod"/>
            </a:pPr>
            <a:endParaRPr lang="de-DE" dirty="0"/>
          </a:p>
          <a:p>
            <a:pPr marL="228600" indent="-228600" algn="just">
              <a:buAutoNum type="arabicPeriod"/>
            </a:pPr>
            <a:endParaRPr lang="de-DE" dirty="0"/>
          </a:p>
          <a:p>
            <a:pPr marL="228600" indent="-228600" algn="just">
              <a:buAutoNum type="arabicPeriod"/>
            </a:pPr>
            <a:endParaRPr lang="de-DE" dirty="0"/>
          </a:p>
          <a:p>
            <a:pPr marL="228600" indent="-228600" algn="just">
              <a:buAutoNum type="arabicPeriod"/>
            </a:pPr>
            <a:endParaRPr lang="de-DE" dirty="0"/>
          </a:p>
          <a:p>
            <a:pPr marL="228600" indent="-228600" algn="just">
              <a:buAutoNum type="arabicPeriod"/>
            </a:pPr>
            <a:endParaRPr lang="de-DE" dirty="0"/>
          </a:p>
          <a:p>
            <a:pPr marL="228600" indent="-228600" algn="just">
              <a:buAutoNum type="arabicPeriod"/>
            </a:pPr>
            <a:endParaRPr lang="de-DE" dirty="0"/>
          </a:p>
          <a:p>
            <a:pPr marL="228600" indent="-228600" algn="just">
              <a:buAutoNum type="arabicPeriod"/>
            </a:pPr>
            <a:endParaRPr lang="de-DE" dirty="0"/>
          </a:p>
          <a:p>
            <a:pPr marL="228600" indent="-228600" algn="just">
              <a:buAutoNum type="arabicPeriod"/>
            </a:pPr>
            <a:endParaRPr lang="de-DE" dirty="0"/>
          </a:p>
          <a:p>
            <a:pPr marL="228600" indent="-228600" algn="just">
              <a:buAutoNum type="arabicPeriod"/>
            </a:pPr>
            <a:r>
              <a:rPr lang="de-DE" dirty="0"/>
              <a:t>Das </a:t>
            </a:r>
            <a:r>
              <a:rPr lang="de-DE" b="1" dirty="0"/>
              <a:t>Menü oben</a:t>
            </a:r>
            <a:r>
              <a:rPr lang="de-DE" dirty="0"/>
              <a:t> bietet Ihnen Optionen zum </a:t>
            </a:r>
            <a:r>
              <a:rPr lang="de-DE" b="1" dirty="0"/>
              <a:t>Benennen des Boards</a:t>
            </a:r>
            <a:r>
              <a:rPr lang="de-DE" dirty="0"/>
              <a:t>, </a:t>
            </a:r>
            <a:r>
              <a:rPr lang="de-DE" b="1" dirty="0"/>
              <a:t>Auswählen eines Symbols</a:t>
            </a:r>
            <a:r>
              <a:rPr lang="de-DE" dirty="0"/>
              <a:t> und einige </a:t>
            </a:r>
            <a:r>
              <a:rPr lang="de-DE" b="1" dirty="0"/>
              <a:t>allgemeine Einstellungen</a:t>
            </a:r>
            <a:r>
              <a:rPr lang="de-DE" dirty="0"/>
              <a:t> für das Board selbst.</a:t>
            </a:r>
          </a:p>
          <a:p>
            <a:pPr marL="228600" indent="-228600" algn="just">
              <a:buAutoNum type="arabicPeriod"/>
            </a:pPr>
            <a:endParaRPr lang="en-GB" dirty="0"/>
          </a:p>
          <a:p>
            <a:pPr marL="228600" indent="-228600" algn="just">
              <a:buAutoNum type="arabicPeriod"/>
            </a:pPr>
            <a:endParaRPr lang="en-GB" dirty="0"/>
          </a:p>
          <a:p>
            <a:pPr marL="228600" indent="-228600" algn="just">
              <a:buAutoNum type="arabicPeriod"/>
            </a:pPr>
            <a:endParaRPr lang="en-GB" dirty="0"/>
          </a:p>
          <a:p>
            <a:pPr marL="228600" indent="-228600" algn="just">
              <a:buAutoNum type="arabicPeriod"/>
            </a:pPr>
            <a:r>
              <a:rPr lang="de-DE" dirty="0"/>
              <a:t>Das </a:t>
            </a:r>
            <a:r>
              <a:rPr lang="de-DE" b="1" dirty="0"/>
              <a:t>Menü oben rechts</a:t>
            </a:r>
            <a:r>
              <a:rPr lang="de-DE" dirty="0"/>
              <a:t> bietet Optionen für </a:t>
            </a:r>
            <a:r>
              <a:rPr lang="de-DE" b="1" dirty="0"/>
              <a:t>Zusammenarbeit</a:t>
            </a:r>
            <a:r>
              <a:rPr lang="de-DE" dirty="0"/>
              <a:t>, wie </a:t>
            </a:r>
            <a:r>
              <a:rPr lang="de-DE" b="1" dirty="0"/>
              <a:t>Abstimmungen, Kommentare, Reaktionen, Aufzeichnungen von Gesprächen</a:t>
            </a:r>
            <a:r>
              <a:rPr lang="de-DE" dirty="0"/>
              <a:t> und </a:t>
            </a:r>
            <a:r>
              <a:rPr lang="de-DE" b="1" dirty="0"/>
              <a:t>Teilen des Boards</a:t>
            </a:r>
            <a:r>
              <a:rPr lang="de-DE" dirty="0"/>
              <a:t>. Sie können entweder Personen </a:t>
            </a:r>
            <a:r>
              <a:rPr lang="de-DE" b="1" dirty="0"/>
              <a:t>direkt einladen</a:t>
            </a:r>
            <a:r>
              <a:rPr lang="de-DE" dirty="0"/>
              <a:t> oder den </a:t>
            </a:r>
            <a:r>
              <a:rPr lang="de-DE" b="1" dirty="0"/>
              <a:t>Link für das gesamte Board teilen</a:t>
            </a:r>
            <a:r>
              <a:rPr lang="de-DE" dirty="0"/>
              <a:t> – die </a:t>
            </a:r>
            <a:r>
              <a:rPr lang="de-DE" b="1" dirty="0"/>
              <a:t>Bearbeitungsrechte</a:t>
            </a:r>
            <a:r>
              <a:rPr lang="de-DE" dirty="0"/>
              <a:t> können Sie über das Dropdown-Menü einstellen.</a:t>
            </a:r>
          </a:p>
          <a:p>
            <a:pPr marL="228600" indent="-228600" algn="just">
              <a:buAutoNum type="arabicPeriod"/>
            </a:pPr>
            <a:endParaRPr lang="en-GB" dirty="0"/>
          </a:p>
          <a:p>
            <a:pPr marL="228600" indent="-228600" algn="just">
              <a:buAutoNum type="arabicPeriod"/>
            </a:pPr>
            <a:endParaRPr lang="en-GB" dirty="0"/>
          </a:p>
          <a:p>
            <a:pPr marL="228600" indent="-228600" algn="just">
              <a:buAutoNum type="arabicPeriod"/>
            </a:pPr>
            <a:endParaRPr lang="en-GB" dirty="0"/>
          </a:p>
          <a:p>
            <a:pPr marL="228600" indent="-228600" algn="just">
              <a:buAutoNum type="arabicPeriod"/>
            </a:pPr>
            <a:endParaRPr lang="en-GB" dirty="0"/>
          </a:p>
          <a:p>
            <a:pPr marL="228600" indent="-228600" algn="just">
              <a:buAutoNum type="arabicPeriod"/>
            </a:pPr>
            <a:endParaRPr lang="en-GB" dirty="0"/>
          </a:p>
          <a:p>
            <a:pPr marL="228600" indent="-228600" algn="just">
              <a:buAutoNum type="arabicPeriod"/>
            </a:pPr>
            <a:endParaRPr lang="en-GB" dirty="0"/>
          </a:p>
          <a:p>
            <a:pPr marL="228600" indent="-228600" algn="just">
              <a:buAutoNum type="arabicPeriod"/>
            </a:pPr>
            <a:endParaRPr lang="en-GB" dirty="0"/>
          </a:p>
          <a:p>
            <a:pPr marL="228600" indent="-228600" algn="just">
              <a:buAutoNum type="arabicPeriod"/>
            </a:pPr>
            <a:endParaRPr lang="en-GB" dirty="0"/>
          </a:p>
          <a:p>
            <a:pPr marL="228600" indent="-228600" algn="just">
              <a:buAutoNum type="arabicPeriod"/>
            </a:pPr>
            <a:endParaRPr lang="en-GB" dirty="0"/>
          </a:p>
          <a:p>
            <a:pPr marL="228600" indent="-228600" algn="just">
              <a:buAutoNum type="arabicPeriod"/>
            </a:pPr>
            <a:endParaRPr lang="en-GB" dirty="0"/>
          </a:p>
          <a:p>
            <a:pPr marL="228600" indent="-228600" algn="just">
              <a:buAutoNum type="arabicPeriod"/>
            </a:pPr>
            <a:r>
              <a:rPr lang="de-DE" dirty="0"/>
              <a:t>Unten rechts finden Sie ein </a:t>
            </a:r>
            <a:r>
              <a:rPr lang="de-DE" b="1" dirty="0"/>
              <a:t>Menü mit Werkzeugen</a:t>
            </a:r>
            <a:r>
              <a:rPr lang="de-DE" dirty="0"/>
              <a:t> zum </a:t>
            </a:r>
            <a:r>
              <a:rPr lang="de-DE" b="1" dirty="0"/>
              <a:t>Ein- und Auszoomen des Boards</a:t>
            </a:r>
            <a:r>
              <a:rPr lang="de-DE" dirty="0"/>
              <a:t> sowie einen </a:t>
            </a:r>
            <a:r>
              <a:rPr lang="de-DE" b="1" dirty="0"/>
              <a:t>Button für Hilfe</a:t>
            </a:r>
            <a:r>
              <a:rPr lang="de-DE" dirty="0"/>
              <a:t>, inklusive </a:t>
            </a:r>
            <a:r>
              <a:rPr lang="de-DE" b="1" dirty="0"/>
              <a:t>Help Center</a:t>
            </a:r>
            <a:r>
              <a:rPr lang="de-DE" dirty="0"/>
              <a:t> und weiteren </a:t>
            </a:r>
            <a:r>
              <a:rPr lang="de-DE" b="1" dirty="0"/>
              <a:t>Tipps zur Nutzung von Miro</a:t>
            </a:r>
            <a:r>
              <a:rPr lang="de-DE" dirty="0"/>
              <a:t>.</a:t>
            </a:r>
            <a:endParaRPr lang="en-GB" dirty="0"/>
          </a:p>
          <a:p>
            <a:pPr marL="228600" indent="-228600" algn="just">
              <a:buAutoNum type="arabicPeriod"/>
            </a:pPr>
            <a:endParaRPr lang="en-GB" dirty="0"/>
          </a:p>
          <a:p>
            <a:pPr marL="228600" indent="-228600" algn="just">
              <a:buAutoNum type="arabicPeriod"/>
            </a:pPr>
            <a:endParaRPr lang="en-GB" dirty="0"/>
          </a:p>
          <a:p>
            <a:pPr marL="228600" indent="-228600" algn="just">
              <a:buAutoNum type="arabicPeriod"/>
            </a:pPr>
            <a:endParaRPr lang="en-GB" dirty="0"/>
          </a:p>
          <a:p>
            <a:pPr marL="228600" indent="-228600" algn="just">
              <a:buAutoNum type="arabicPeriod"/>
            </a:pPr>
            <a:endParaRPr lang="en-GB" dirty="0"/>
          </a:p>
          <a:p>
            <a:pPr marL="228600" indent="-228600" algn="just">
              <a:buAutoNum type="arabicPeriod"/>
            </a:pPr>
            <a:endParaRPr lang="en-GB" dirty="0"/>
          </a:p>
          <a:p>
            <a:pPr marL="228600" indent="-228600" algn="just">
              <a:buAutoNum type="arabicPeriod"/>
            </a:pPr>
            <a:endParaRPr lang="en-GB" dirty="0"/>
          </a:p>
          <a:p>
            <a:pPr marL="228600" indent="-228600" algn="just">
              <a:buAutoNum type="arabicPeriod"/>
            </a:pPr>
            <a:endParaRPr lang="en-GB" dirty="0"/>
          </a:p>
          <a:p>
            <a:pPr marL="228600" indent="-228600" algn="just">
              <a:buAutoNum type="arabicPeriod"/>
            </a:pPr>
            <a:endParaRPr lang="en-GB" dirty="0"/>
          </a:p>
          <a:p>
            <a:pPr marL="228600" indent="-228600" algn="just">
              <a:buAutoNum type="arabicPeriod"/>
            </a:pPr>
            <a:endParaRPr lang="en-GB" dirty="0"/>
          </a:p>
          <a:p>
            <a:pPr marL="228600" indent="-228600" algn="just">
              <a:buAutoNum type="arabicPeriod"/>
            </a:pPr>
            <a:endParaRPr lang="en-GB" dirty="0"/>
          </a:p>
          <a:p>
            <a:pPr marL="228600" indent="-228600" algn="just">
              <a:buAutoNum type="arabicPeriod"/>
            </a:pPr>
            <a:endParaRPr lang="en-GB" dirty="0"/>
          </a:p>
          <a:p>
            <a:pPr algn="just"/>
            <a:endParaRPr lang="en-GB" dirty="0"/>
          </a:p>
          <a:p>
            <a:pPr marL="228600" indent="-228600" algn="just">
              <a:buAutoNum type="arabicPeriod"/>
            </a:pPr>
            <a:endParaRPr lang="en-GB" dirty="0"/>
          </a:p>
          <a:p>
            <a:pPr marL="228600" indent="-228600" algn="just">
              <a:buAutoNum type="arabicPeriod"/>
            </a:pPr>
            <a:endParaRPr lang="en-GB" dirty="0"/>
          </a:p>
          <a:p>
            <a:pPr marL="228600" indent="-228600" algn="just">
              <a:buAutoNum type="arabicPeriod"/>
            </a:pPr>
            <a:endParaRPr lang="en-GB" dirty="0"/>
          </a:p>
          <a:p>
            <a:pPr marL="228600" indent="-228600" algn="just">
              <a:buAutoNum type="arabicPeriod"/>
            </a:pPr>
            <a:endParaRPr lang="en-GB" dirty="0"/>
          </a:p>
          <a:p>
            <a:pPr marL="228600" indent="-228600" algn="just">
              <a:buAutoNum type="arabicPeriod"/>
            </a:pPr>
            <a:endParaRPr lang="en-GB" dirty="0"/>
          </a:p>
          <a:p>
            <a:pPr marL="228600" indent="-228600" algn="just">
              <a:buAutoNum type="arabicPeriod"/>
            </a:pPr>
            <a:endParaRPr lang="en-GB" dirty="0"/>
          </a:p>
          <a:p>
            <a:pPr marL="228600" indent="-228600" algn="just">
              <a:buAutoNum type="arabicPeriod"/>
            </a:pPr>
            <a:endParaRPr lang="en-GB" dirty="0"/>
          </a:p>
          <a:p>
            <a:pPr marL="228600" indent="-228600" algn="just">
              <a:buAutoNum type="arabicPeriod"/>
            </a:pPr>
            <a:endParaRPr lang="en-GB" dirty="0"/>
          </a:p>
          <a:p>
            <a:pPr marL="228600" indent="-228600" algn="just">
              <a:buAutoNum type="arabicPeriod"/>
            </a:pPr>
            <a:endParaRPr lang="en-GB" dirty="0"/>
          </a:p>
          <a:p>
            <a:pPr marL="228600" indent="-228600" algn="just">
              <a:buAutoNum type="arabicPeriod"/>
            </a:pPr>
            <a:endParaRPr lang="en-GB" dirty="0"/>
          </a:p>
          <a:p>
            <a:pPr marL="228600" indent="-228600" algn="just">
              <a:buAutoNum type="arabicPeriod"/>
            </a:pPr>
            <a:endParaRPr lang="en-GB" dirty="0"/>
          </a:p>
          <a:p>
            <a:pPr marL="228600" indent="-228600" algn="just">
              <a:buAutoNum type="arabicPeriod"/>
            </a:pPr>
            <a:endParaRPr lang="en-GB" dirty="0"/>
          </a:p>
          <a:p>
            <a:pPr algn="just"/>
            <a:endParaRPr lang="en-GB" dirty="0"/>
          </a:p>
          <a:p>
            <a:pPr algn="just"/>
            <a:endParaRPr lang="en-GB" dirty="0"/>
          </a:p>
        </p:txBody>
      </p:sp>
      <p:sp>
        <p:nvSpPr>
          <p:cNvPr id="11" name="Text Placeholder 6">
            <a:extLst>
              <a:ext uri="{FF2B5EF4-FFF2-40B4-BE49-F238E27FC236}">
                <a16:creationId xmlns:a16="http://schemas.microsoft.com/office/drawing/2014/main" id="{1CA7D31B-3E13-8586-D456-8A445D74711B}"/>
              </a:ext>
            </a:extLst>
          </p:cNvPr>
          <p:cNvSpPr>
            <a:spLocks noGrp="1"/>
          </p:cNvSpPr>
          <p:nvPr>
            <p:ph type="body" sz="quarter" idx="61"/>
          </p:nvPr>
        </p:nvSpPr>
        <p:spPr>
          <a:xfrm>
            <a:off x="-9335" y="304800"/>
            <a:ext cx="5775135" cy="926158"/>
          </a:xfrm>
        </p:spPr>
        <p:txBody>
          <a:bodyPr/>
          <a:lstStyle/>
          <a:p>
            <a:r>
              <a:rPr lang="de-DE" dirty="0"/>
              <a:t>PHASE 1 - IDENTIFIKATION VON MÖGLICHKEITEN</a:t>
            </a:r>
            <a:endParaRPr lang="en-US" dirty="0"/>
          </a:p>
        </p:txBody>
      </p:sp>
      <p:pic>
        <p:nvPicPr>
          <p:cNvPr id="5" name="Grafik 4">
            <a:extLst>
              <a:ext uri="{FF2B5EF4-FFF2-40B4-BE49-F238E27FC236}">
                <a16:creationId xmlns:a16="http://schemas.microsoft.com/office/drawing/2014/main" id="{3798EFD9-1EF1-F196-A702-8A69FDA81F22}"/>
              </a:ext>
            </a:extLst>
          </p:cNvPr>
          <p:cNvPicPr>
            <a:picLocks noChangeAspect="1"/>
          </p:cNvPicPr>
          <p:nvPr/>
        </p:nvPicPr>
        <p:blipFill>
          <a:blip r:embed="rId3"/>
          <a:stretch>
            <a:fillRect/>
          </a:stretch>
        </p:blipFill>
        <p:spPr>
          <a:xfrm>
            <a:off x="981778" y="2383042"/>
            <a:ext cx="5274644" cy="424958"/>
          </a:xfrm>
          <a:prstGeom prst="rect">
            <a:avLst/>
          </a:prstGeom>
        </p:spPr>
      </p:pic>
      <p:pic>
        <p:nvPicPr>
          <p:cNvPr id="8" name="Grafik 7">
            <a:extLst>
              <a:ext uri="{FF2B5EF4-FFF2-40B4-BE49-F238E27FC236}">
                <a16:creationId xmlns:a16="http://schemas.microsoft.com/office/drawing/2014/main" id="{0784A193-576E-B210-1AFE-F1F386AAE2B4}"/>
              </a:ext>
            </a:extLst>
          </p:cNvPr>
          <p:cNvPicPr>
            <a:picLocks noChangeAspect="1"/>
          </p:cNvPicPr>
          <p:nvPr/>
        </p:nvPicPr>
        <p:blipFill>
          <a:blip r:embed="rId4"/>
          <a:stretch>
            <a:fillRect/>
          </a:stretch>
        </p:blipFill>
        <p:spPr>
          <a:xfrm>
            <a:off x="981778" y="3208319"/>
            <a:ext cx="5274644" cy="1290040"/>
          </a:xfrm>
          <a:prstGeom prst="rect">
            <a:avLst/>
          </a:prstGeom>
        </p:spPr>
      </p:pic>
      <p:pic>
        <p:nvPicPr>
          <p:cNvPr id="12" name="Grafik 11">
            <a:extLst>
              <a:ext uri="{FF2B5EF4-FFF2-40B4-BE49-F238E27FC236}">
                <a16:creationId xmlns:a16="http://schemas.microsoft.com/office/drawing/2014/main" id="{3C990EAC-C0C2-023B-70B9-1756E65334E4}"/>
              </a:ext>
            </a:extLst>
          </p:cNvPr>
          <p:cNvPicPr>
            <a:picLocks noChangeAspect="1"/>
          </p:cNvPicPr>
          <p:nvPr/>
        </p:nvPicPr>
        <p:blipFill>
          <a:blip r:embed="rId5"/>
          <a:stretch>
            <a:fillRect/>
          </a:stretch>
        </p:blipFill>
        <p:spPr>
          <a:xfrm>
            <a:off x="981778" y="4912187"/>
            <a:ext cx="1684420" cy="336120"/>
          </a:xfrm>
          <a:prstGeom prst="rect">
            <a:avLst/>
          </a:prstGeom>
        </p:spPr>
      </p:pic>
      <p:pic>
        <p:nvPicPr>
          <p:cNvPr id="18" name="Grafik 17">
            <a:extLst>
              <a:ext uri="{FF2B5EF4-FFF2-40B4-BE49-F238E27FC236}">
                <a16:creationId xmlns:a16="http://schemas.microsoft.com/office/drawing/2014/main" id="{DA32F4D2-0757-311F-DB24-37CC90169402}"/>
              </a:ext>
            </a:extLst>
          </p:cNvPr>
          <p:cNvPicPr>
            <a:picLocks noChangeAspect="1"/>
          </p:cNvPicPr>
          <p:nvPr/>
        </p:nvPicPr>
        <p:blipFill>
          <a:blip r:embed="rId6"/>
          <a:stretch>
            <a:fillRect/>
          </a:stretch>
        </p:blipFill>
        <p:spPr>
          <a:xfrm>
            <a:off x="981778" y="6328207"/>
            <a:ext cx="2551984" cy="370384"/>
          </a:xfrm>
          <a:prstGeom prst="rect">
            <a:avLst/>
          </a:prstGeom>
        </p:spPr>
      </p:pic>
      <p:pic>
        <p:nvPicPr>
          <p:cNvPr id="20" name="Grafik 19">
            <a:extLst>
              <a:ext uri="{FF2B5EF4-FFF2-40B4-BE49-F238E27FC236}">
                <a16:creationId xmlns:a16="http://schemas.microsoft.com/office/drawing/2014/main" id="{91DF332E-A66B-036F-AFA6-A18A0473BDA1}"/>
              </a:ext>
            </a:extLst>
          </p:cNvPr>
          <p:cNvPicPr>
            <a:picLocks noChangeAspect="1"/>
          </p:cNvPicPr>
          <p:nvPr/>
        </p:nvPicPr>
        <p:blipFill>
          <a:blip r:embed="rId7"/>
          <a:stretch>
            <a:fillRect/>
          </a:stretch>
        </p:blipFill>
        <p:spPr>
          <a:xfrm>
            <a:off x="4194763" y="6075401"/>
            <a:ext cx="2061659" cy="1572857"/>
          </a:xfrm>
          <a:prstGeom prst="rect">
            <a:avLst/>
          </a:prstGeom>
        </p:spPr>
      </p:pic>
      <p:pic>
        <p:nvPicPr>
          <p:cNvPr id="22" name="Grafik 21">
            <a:extLst>
              <a:ext uri="{FF2B5EF4-FFF2-40B4-BE49-F238E27FC236}">
                <a16:creationId xmlns:a16="http://schemas.microsoft.com/office/drawing/2014/main" id="{37872ABE-9ED9-1A29-C672-61F465501562}"/>
              </a:ext>
            </a:extLst>
          </p:cNvPr>
          <p:cNvPicPr>
            <a:picLocks noChangeAspect="1"/>
          </p:cNvPicPr>
          <p:nvPr/>
        </p:nvPicPr>
        <p:blipFill>
          <a:blip r:embed="rId8"/>
          <a:stretch>
            <a:fillRect/>
          </a:stretch>
        </p:blipFill>
        <p:spPr>
          <a:xfrm>
            <a:off x="981778" y="8192936"/>
            <a:ext cx="1608147" cy="2001538"/>
          </a:xfrm>
          <a:prstGeom prst="rect">
            <a:avLst/>
          </a:prstGeom>
        </p:spPr>
      </p:pic>
    </p:spTree>
    <p:extLst>
      <p:ext uri="{BB962C8B-B14F-4D97-AF65-F5344CB8AC3E}">
        <p14:creationId xmlns:p14="http://schemas.microsoft.com/office/powerpoint/2010/main" val="26758968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92712FCC7E824DAF43E355A1479632" ma:contentTypeVersion="14" ma:contentTypeDescription="Create a new document." ma:contentTypeScope="" ma:versionID="bcfc4342c7a298ed8c784c74a40d22ef">
  <xsd:schema xmlns:xsd="http://www.w3.org/2001/XMLSchema" xmlns:xs="http://www.w3.org/2001/XMLSchema" xmlns:p="http://schemas.microsoft.com/office/2006/metadata/properties" xmlns:ns2="01af9fa0-a641-4ce8-babf-d6d527220dcd" xmlns:ns3="4ebf2230-6fdc-4eb0-8f23-9af151be2bf6" targetNamespace="http://schemas.microsoft.com/office/2006/metadata/properties" ma:root="true" ma:fieldsID="a3d9c1195349697a569f8f64b644b13d" ns2:_="" ns3:_="">
    <xsd:import namespace="01af9fa0-a641-4ce8-babf-d6d527220dcd"/>
    <xsd:import namespace="4ebf2230-6fdc-4eb0-8f23-9af151be2bf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af9fa0-a641-4ce8-babf-d6d527220d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06f3cfd-5b8b-41d1-a8c0-a3c1c084574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bf2230-6fdc-4eb0-8f23-9af151be2bf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cfbed3c-d95a-4498-b582-6715fc82435e}" ma:internalName="TaxCatchAll" ma:showField="CatchAllData" ma:web="4ebf2230-6fdc-4eb0-8f23-9af151be2b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1af9fa0-a641-4ce8-babf-d6d527220dcd">
      <Terms xmlns="http://schemas.microsoft.com/office/infopath/2007/PartnerControls"/>
    </lcf76f155ced4ddcb4097134ff3c332f>
    <TaxCatchAll xmlns="4ebf2230-6fdc-4eb0-8f23-9af151be2bf6" xsi:nil="true"/>
  </documentManagement>
</p:properties>
</file>

<file path=customXml/itemProps1.xml><?xml version="1.0" encoding="utf-8"?>
<ds:datastoreItem xmlns:ds="http://schemas.openxmlformats.org/officeDocument/2006/customXml" ds:itemID="{1F7357B2-4F1B-4C32-8E2E-D26828E6326E}">
  <ds:schemaRefs>
    <ds:schemaRef ds:uri="http://schemas.microsoft.com/sharepoint/v3/contenttype/forms"/>
  </ds:schemaRefs>
</ds:datastoreItem>
</file>

<file path=customXml/itemProps2.xml><?xml version="1.0" encoding="utf-8"?>
<ds:datastoreItem xmlns:ds="http://schemas.openxmlformats.org/officeDocument/2006/customXml" ds:itemID="{9973E10D-54DA-42E8-9D87-EDE98EF658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af9fa0-a641-4ce8-babf-d6d527220dcd"/>
    <ds:schemaRef ds:uri="4ebf2230-6fdc-4eb0-8f23-9af151be2b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3B5DB9-22BD-41AE-8F4C-7A11BC004AA4}">
  <ds:schemaRefs>
    <ds:schemaRef ds:uri="http://schemas.microsoft.com/office/infopath/2007/PartnerControls"/>
    <ds:schemaRef ds:uri="http://www.w3.org/XML/1998/namespace"/>
    <ds:schemaRef ds:uri="4ebf2230-6fdc-4eb0-8f23-9af151be2bf6"/>
    <ds:schemaRef ds:uri="http://schemas.microsoft.com/office/2006/documentManagement/types"/>
    <ds:schemaRef ds:uri="01af9fa0-a641-4ce8-babf-d6d527220dcd"/>
    <ds:schemaRef ds:uri="http://purl.org/dc/elements/1.1/"/>
    <ds:schemaRef ds:uri="http://purl.org/dc/terms/"/>
    <ds:schemaRef ds:uri="http://schemas.openxmlformats.org/package/2006/metadata/core-properties"/>
    <ds:schemaRef ds:uri="http://schemas.microsoft.com/office/2006/metadata/properties"/>
    <ds:schemaRef ds:uri="http://purl.org/dc/dcmitype/"/>
  </ds:schemaRefs>
</ds:datastoreItem>
</file>

<file path=docMetadata/LabelInfo.xml><?xml version="1.0" encoding="utf-8"?>
<clbl:labelList xmlns:clbl="http://schemas.microsoft.com/office/2020/mipLabelMetadata">
  <clbl:label id="{9680ee5b-5369-4269-9c7b-71743b538e30}" enabled="0" method="" siteId="{9680ee5b-5369-4269-9c7b-71743b538e30}" removed="1"/>
</clbl:labelList>
</file>

<file path=docProps/app.xml><?xml version="1.0" encoding="utf-8"?>
<Properties xmlns="http://schemas.openxmlformats.org/officeDocument/2006/extended-properties" xmlns:vt="http://schemas.openxmlformats.org/officeDocument/2006/docPropsVTypes">
  <Template>Office Theme</Template>
  <TotalTime>92</TotalTime>
  <Words>8754</Words>
  <Application>Microsoft Macintosh PowerPoint</Application>
  <PresentationFormat>Custom</PresentationFormat>
  <Paragraphs>1253</Paragraphs>
  <Slides>40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Montserrat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Mert Özmutaf</dc:creator>
  <cp:lastModifiedBy>De Almeida Furquim, Maynara (UT-BMS)</cp:lastModifiedBy>
  <cp:revision>1</cp:revision>
  <dcterms:created xsi:type="dcterms:W3CDTF">2018-08-04T19:06:08Z</dcterms:created>
  <dcterms:modified xsi:type="dcterms:W3CDTF">2025-08-25T10:50:35Z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0x0101009B92712FCC7E824DAF43E355A1479632</vt:lpwstr>
  </property>
  <property fmtid="{D5CDD505-2E9C-101B-9397-08002B2CF9AE}" pid="3" name="MediaServiceImageTags">
    <vt:lpwstr/>
  </property>
</Properties>
</file>